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Inconsolata"/>
      <p:regular r:id="rId35"/>
      <p:bold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Josefi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7">
          <p15:clr>
            <a:srgbClr val="9AA0A6"/>
          </p15:clr>
        </p15:guide>
        <p15:guide id="2" pos="756">
          <p15:clr>
            <a:srgbClr val="9AA0A6"/>
          </p15:clr>
        </p15:guide>
        <p15:guide id="3" pos="3672">
          <p15:clr>
            <a:srgbClr val="9AA0A6"/>
          </p15:clr>
        </p15:guide>
        <p15:guide id="4" orient="horz" pos="889">
          <p15:clr>
            <a:srgbClr val="9AA0A6"/>
          </p15:clr>
        </p15:guide>
        <p15:guide id="5" pos="367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DFA707-8830-4CB2-B16F-CA246F6243D2}">
  <a:tblStyle styleId="{A7DFA707-8830-4CB2-B16F-CA246F6243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B207476-0B0F-4AA5-9AB0-73B68A5B2F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7" orient="horz"/>
        <p:guide pos="756"/>
        <p:guide pos="3672"/>
        <p:guide pos="889" orient="horz"/>
        <p:guide pos="36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22" Type="http://schemas.openxmlformats.org/officeDocument/2006/relationships/slide" Target="slides/slide16.xml"/><Relationship Id="rId44" Type="http://schemas.openxmlformats.org/officeDocument/2006/relationships/font" Target="fonts/MontserratMedium-bold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Medium-italic.fntdata"/><Relationship Id="rId24" Type="http://schemas.openxmlformats.org/officeDocument/2006/relationships/slide" Target="slides/slide18.xml"/><Relationship Id="rId46" Type="http://schemas.openxmlformats.org/officeDocument/2006/relationships/font" Target="fonts/JosefinSans-bold.fntdata"/><Relationship Id="rId23" Type="http://schemas.openxmlformats.org/officeDocument/2006/relationships/slide" Target="slides/slide17.xml"/><Relationship Id="rId45" Type="http://schemas.openxmlformats.org/officeDocument/2006/relationships/font" Target="fonts/Josefi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JosefinSans-boldItalic.fntdata"/><Relationship Id="rId25" Type="http://schemas.openxmlformats.org/officeDocument/2006/relationships/slide" Target="slides/slide19.xml"/><Relationship Id="rId47" Type="http://schemas.openxmlformats.org/officeDocument/2006/relationships/font" Target="fonts/Josefin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bold.fntdata"/><Relationship Id="rId13" Type="http://schemas.openxmlformats.org/officeDocument/2006/relationships/slide" Target="slides/slide7.xml"/><Relationship Id="rId35" Type="http://schemas.openxmlformats.org/officeDocument/2006/relationships/font" Target="fonts/Inconsolata-regular.fntdata"/><Relationship Id="rId12" Type="http://schemas.openxmlformats.org/officeDocument/2006/relationships/slide" Target="slides/slide6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font" Target="fonts/Inconsolata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755a7f231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755a7f231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75aaf875d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75aaf875d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755a7f231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755a7f231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755a7f231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755a7f231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755a7f231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755a7f231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755a7f231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755a7f231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755a7f231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755a7f231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75aaf875d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75aaf875d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755a7f231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755a7f231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75aaf875d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75aaf875d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6b5b099f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6b5b099f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95460ef7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895460ef7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755a7f231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755a7f231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755a7f231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755a7f231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79ef4adb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79ef4adb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95460ef7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95460ef7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55a7f231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755a7f231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755a7f231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755a7f231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7756e12d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7756e12d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755a7f231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755a7f231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755a7f231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755a7f231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755a7f231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755a7f231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755a7f231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755a7f231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492" y="-27116"/>
            <a:ext cx="9164993" cy="5197771"/>
            <a:chOff x="-23767" y="-3103"/>
            <a:chExt cx="9164993" cy="5197771"/>
          </a:xfrm>
        </p:grpSpPr>
        <p:sp>
          <p:nvSpPr>
            <p:cNvPr id="10" name="Google Shape;10;p2"/>
            <p:cNvSpPr/>
            <p:nvPr/>
          </p:nvSpPr>
          <p:spPr>
            <a:xfrm>
              <a:off x="6609504" y="2634631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587982" y="2639105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925026" y="1374262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25026" y="31710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5942773" y="707438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520418" y="556062"/>
              <a:ext cx="1430700" cy="14085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72476" y="2131309"/>
              <a:ext cx="2257800" cy="22227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4558623" y="3305075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1313432" y="41468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7609" y="1321257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400000">
              <a:off x="-693767" y="3302025"/>
              <a:ext cx="2562643" cy="1222642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5546733">
              <a:off x="3918294" y="46694"/>
              <a:ext cx="2531718" cy="2538119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03938" y="31644"/>
              <a:ext cx="1216200" cy="1216200"/>
            </a:xfrm>
            <a:prstGeom prst="ellipse">
              <a:avLst/>
            </a:pr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752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93214" y="3978331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03938" y="3978256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25354" y="1374262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3565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35651" y="2634565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03774" y="2644223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1928250" y="1176300"/>
            <a:ext cx="5287500" cy="27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1928250" y="3967200"/>
            <a:ext cx="52875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 txBox="1"/>
          <p:nvPr>
            <p:ph type="ctrTitle"/>
          </p:nvPr>
        </p:nvSpPr>
        <p:spPr>
          <a:xfrm>
            <a:off x="1669200" y="1110475"/>
            <a:ext cx="5805600" cy="19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" name="Google Shape;33;p2"/>
          <p:cNvSpPr txBox="1"/>
          <p:nvPr>
            <p:ph idx="1" type="subTitle"/>
          </p:nvPr>
        </p:nvSpPr>
        <p:spPr>
          <a:xfrm>
            <a:off x="2833650" y="3048175"/>
            <a:ext cx="3476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"/>
          <p:cNvSpPr txBox="1"/>
          <p:nvPr>
            <p:ph hasCustomPrompt="1" type="title"/>
          </p:nvPr>
        </p:nvSpPr>
        <p:spPr>
          <a:xfrm>
            <a:off x="713225" y="1106125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11"/>
          <p:cNvSpPr txBox="1"/>
          <p:nvPr>
            <p:ph idx="1" type="body"/>
          </p:nvPr>
        </p:nvSpPr>
        <p:spPr>
          <a:xfrm>
            <a:off x="713225" y="3152225"/>
            <a:ext cx="7717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765773" y="2657100"/>
            <a:ext cx="1728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2" type="body"/>
          </p:nvPr>
        </p:nvSpPr>
        <p:spPr>
          <a:xfrm>
            <a:off x="765773" y="3439768"/>
            <a:ext cx="1728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3" type="subTitle"/>
          </p:nvPr>
        </p:nvSpPr>
        <p:spPr>
          <a:xfrm>
            <a:off x="2727175" y="2657100"/>
            <a:ext cx="1728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4" type="body"/>
          </p:nvPr>
        </p:nvSpPr>
        <p:spPr>
          <a:xfrm>
            <a:off x="2727182" y="3439768"/>
            <a:ext cx="1728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5" type="subTitle"/>
          </p:nvPr>
        </p:nvSpPr>
        <p:spPr>
          <a:xfrm>
            <a:off x="4688463" y="2657100"/>
            <a:ext cx="1728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6" type="body"/>
          </p:nvPr>
        </p:nvSpPr>
        <p:spPr>
          <a:xfrm>
            <a:off x="4688463" y="3439768"/>
            <a:ext cx="1728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7" type="subTitle"/>
          </p:nvPr>
        </p:nvSpPr>
        <p:spPr>
          <a:xfrm>
            <a:off x="6649774" y="2657100"/>
            <a:ext cx="1728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8" type="body"/>
          </p:nvPr>
        </p:nvSpPr>
        <p:spPr>
          <a:xfrm>
            <a:off x="6649774" y="3439768"/>
            <a:ext cx="1728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hasCustomPrompt="1" type="title"/>
          </p:nvPr>
        </p:nvSpPr>
        <p:spPr>
          <a:xfrm>
            <a:off x="765773" y="1664425"/>
            <a:ext cx="1728300" cy="7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/>
          <p:nvPr>
            <p:ph hasCustomPrompt="1" idx="9" type="title"/>
          </p:nvPr>
        </p:nvSpPr>
        <p:spPr>
          <a:xfrm>
            <a:off x="2727175" y="1664425"/>
            <a:ext cx="1728300" cy="7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/>
          <p:nvPr>
            <p:ph hasCustomPrompt="1" idx="13" type="title"/>
          </p:nvPr>
        </p:nvSpPr>
        <p:spPr>
          <a:xfrm>
            <a:off x="4688463" y="1664425"/>
            <a:ext cx="1728300" cy="7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hasCustomPrompt="1" idx="14" type="title"/>
          </p:nvPr>
        </p:nvSpPr>
        <p:spPr>
          <a:xfrm>
            <a:off x="6649774" y="1664425"/>
            <a:ext cx="1728300" cy="7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/>
          <p:nvPr>
            <p:ph idx="15" type="title"/>
          </p:nvPr>
        </p:nvSpPr>
        <p:spPr>
          <a:xfrm>
            <a:off x="1200200" y="548650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type="title"/>
          </p:nvPr>
        </p:nvSpPr>
        <p:spPr>
          <a:xfrm>
            <a:off x="5076481" y="1494300"/>
            <a:ext cx="2740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1" type="body"/>
          </p:nvPr>
        </p:nvSpPr>
        <p:spPr>
          <a:xfrm>
            <a:off x="5076475" y="2139020"/>
            <a:ext cx="27402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type="title"/>
          </p:nvPr>
        </p:nvSpPr>
        <p:spPr>
          <a:xfrm>
            <a:off x="2091025" y="1824750"/>
            <a:ext cx="4962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1" type="body"/>
          </p:nvPr>
        </p:nvSpPr>
        <p:spPr>
          <a:xfrm>
            <a:off x="2091025" y="2472022"/>
            <a:ext cx="49620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4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795001" y="2748594"/>
            <a:ext cx="3405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795001" y="1929384"/>
            <a:ext cx="34056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with numbers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998050" y="3447338"/>
            <a:ext cx="19632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7"/>
          <p:cNvSpPr txBox="1"/>
          <p:nvPr>
            <p:ph idx="2" type="body"/>
          </p:nvPr>
        </p:nvSpPr>
        <p:spPr>
          <a:xfrm>
            <a:off x="3586638" y="3447288"/>
            <a:ext cx="19632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idx="3" type="body"/>
          </p:nvPr>
        </p:nvSpPr>
        <p:spPr>
          <a:xfrm>
            <a:off x="6175200" y="3447288"/>
            <a:ext cx="19632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17"/>
          <p:cNvSpPr txBox="1"/>
          <p:nvPr>
            <p:ph hasCustomPrompt="1" type="title"/>
          </p:nvPr>
        </p:nvSpPr>
        <p:spPr>
          <a:xfrm>
            <a:off x="998050" y="3025050"/>
            <a:ext cx="19632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17"/>
          <p:cNvSpPr txBox="1"/>
          <p:nvPr>
            <p:ph hasCustomPrompt="1" idx="4" type="title"/>
          </p:nvPr>
        </p:nvSpPr>
        <p:spPr>
          <a:xfrm>
            <a:off x="3586621" y="3025050"/>
            <a:ext cx="19632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9" name="Google Shape;169;p17"/>
          <p:cNvSpPr txBox="1"/>
          <p:nvPr>
            <p:ph hasCustomPrompt="1" idx="5" type="title"/>
          </p:nvPr>
        </p:nvSpPr>
        <p:spPr>
          <a:xfrm>
            <a:off x="6175208" y="3025050"/>
            <a:ext cx="1963200" cy="4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17"/>
          <p:cNvSpPr txBox="1"/>
          <p:nvPr>
            <p:ph idx="6"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6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200200" y="1188710"/>
            <a:ext cx="48909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18"/>
          <p:cNvSpPr txBox="1"/>
          <p:nvPr>
            <p:ph type="title"/>
          </p:nvPr>
        </p:nvSpPr>
        <p:spPr>
          <a:xfrm>
            <a:off x="1200200" y="548640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965850" y="548640"/>
            <a:ext cx="72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9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5076467" y="1607720"/>
            <a:ext cx="2858700" cy="21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type="title"/>
          </p:nvPr>
        </p:nvSpPr>
        <p:spPr>
          <a:xfrm>
            <a:off x="5076467" y="1200302"/>
            <a:ext cx="2858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3"/>
          <p:cNvGrpSpPr/>
          <p:nvPr/>
        </p:nvGrpSpPr>
        <p:grpSpPr>
          <a:xfrm>
            <a:off x="-10492" y="-27116"/>
            <a:ext cx="9164993" cy="5197771"/>
            <a:chOff x="-23767" y="-3103"/>
            <a:chExt cx="9164993" cy="5197771"/>
          </a:xfrm>
        </p:grpSpPr>
        <p:sp>
          <p:nvSpPr>
            <p:cNvPr id="36" name="Google Shape;36;p3"/>
            <p:cNvSpPr/>
            <p:nvPr/>
          </p:nvSpPr>
          <p:spPr>
            <a:xfrm>
              <a:off x="6609504" y="2634631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6587982" y="2639105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925026" y="1374262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925026" y="31710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5400000">
              <a:off x="5942773" y="707438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520418" y="556062"/>
              <a:ext cx="1430700" cy="14085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72476" y="2131309"/>
              <a:ext cx="2257800" cy="22227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rot="5400000">
              <a:off x="4558623" y="3305075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5400000">
              <a:off x="1313432" y="41468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-17609" y="1321257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5400000">
              <a:off x="-693767" y="3302025"/>
              <a:ext cx="2562643" cy="1222642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5546733">
              <a:off x="3918294" y="46694"/>
              <a:ext cx="2531718" cy="2538119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603938" y="31644"/>
              <a:ext cx="1216200" cy="1216200"/>
            </a:xfrm>
            <a:prstGeom prst="ellipse">
              <a:avLst/>
            </a:pr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-1752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293214" y="3978331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603938" y="3978256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225354" y="1374262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93565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935651" y="2634565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603774" y="2644223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/>
          <p:nvPr/>
        </p:nvSpPr>
        <p:spPr>
          <a:xfrm>
            <a:off x="1928250" y="1176300"/>
            <a:ext cx="5287500" cy="279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1928250" y="3967200"/>
            <a:ext cx="5287500" cy="25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 txBox="1"/>
          <p:nvPr>
            <p:ph type="title"/>
          </p:nvPr>
        </p:nvSpPr>
        <p:spPr>
          <a:xfrm>
            <a:off x="3271100" y="1886950"/>
            <a:ext cx="41187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3"/>
          <p:cNvSpPr txBox="1"/>
          <p:nvPr>
            <p:ph idx="1" type="subTitle"/>
          </p:nvPr>
        </p:nvSpPr>
        <p:spPr>
          <a:xfrm>
            <a:off x="2845050" y="2937525"/>
            <a:ext cx="34539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3"/>
          <p:cNvSpPr txBox="1"/>
          <p:nvPr>
            <p:ph hasCustomPrompt="1" idx="2" type="title"/>
          </p:nvPr>
        </p:nvSpPr>
        <p:spPr>
          <a:xfrm>
            <a:off x="2102300" y="2011680"/>
            <a:ext cx="116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4719000" y="549075"/>
            <a:ext cx="3864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2209459" y="1495212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2" type="body"/>
          </p:nvPr>
        </p:nvSpPr>
        <p:spPr>
          <a:xfrm>
            <a:off x="2209459" y="1965514"/>
            <a:ext cx="2339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22"/>
          <p:cNvSpPr txBox="1"/>
          <p:nvPr>
            <p:ph idx="3" type="subTitle"/>
          </p:nvPr>
        </p:nvSpPr>
        <p:spPr>
          <a:xfrm>
            <a:off x="2209459" y="3281555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Inconsolata"/>
              <a:buNone/>
              <a:defRPr sz="24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185" name="Google Shape;185;p22"/>
          <p:cNvSpPr txBox="1"/>
          <p:nvPr>
            <p:ph idx="4" type="body"/>
          </p:nvPr>
        </p:nvSpPr>
        <p:spPr>
          <a:xfrm>
            <a:off x="2209459" y="3753798"/>
            <a:ext cx="2339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2"/>
          <p:cNvSpPr txBox="1"/>
          <p:nvPr>
            <p:ph idx="5" type="subTitle"/>
          </p:nvPr>
        </p:nvSpPr>
        <p:spPr>
          <a:xfrm>
            <a:off x="5932862" y="1496612"/>
            <a:ext cx="2339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7" name="Google Shape;187;p22"/>
          <p:cNvSpPr txBox="1"/>
          <p:nvPr>
            <p:ph idx="6" type="body"/>
          </p:nvPr>
        </p:nvSpPr>
        <p:spPr>
          <a:xfrm>
            <a:off x="5932862" y="1965514"/>
            <a:ext cx="2339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7" type="subTitle"/>
          </p:nvPr>
        </p:nvSpPr>
        <p:spPr>
          <a:xfrm>
            <a:off x="5979062" y="3281555"/>
            <a:ext cx="2293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8" type="body"/>
          </p:nvPr>
        </p:nvSpPr>
        <p:spPr>
          <a:xfrm>
            <a:off x="5979062" y="3753798"/>
            <a:ext cx="22932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type="title"/>
          </p:nvPr>
        </p:nvSpPr>
        <p:spPr>
          <a:xfrm>
            <a:off x="1200125" y="549075"/>
            <a:ext cx="72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91" name="Google Shape;191;p22"/>
          <p:cNvSpPr txBox="1"/>
          <p:nvPr>
            <p:ph hasCustomPrompt="1" idx="9" type="title"/>
          </p:nvPr>
        </p:nvSpPr>
        <p:spPr>
          <a:xfrm>
            <a:off x="1139016" y="1862245"/>
            <a:ext cx="970500" cy="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2" name="Google Shape;192;p22"/>
          <p:cNvSpPr txBox="1"/>
          <p:nvPr>
            <p:ph hasCustomPrompt="1" idx="13" type="title"/>
          </p:nvPr>
        </p:nvSpPr>
        <p:spPr>
          <a:xfrm>
            <a:off x="4894169" y="1862245"/>
            <a:ext cx="970500" cy="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3" name="Google Shape;193;p22"/>
          <p:cNvSpPr txBox="1"/>
          <p:nvPr>
            <p:ph hasCustomPrompt="1" idx="14" type="title"/>
          </p:nvPr>
        </p:nvSpPr>
        <p:spPr>
          <a:xfrm>
            <a:off x="1139016" y="3644345"/>
            <a:ext cx="970500" cy="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94" name="Google Shape;194;p22"/>
          <p:cNvSpPr txBox="1"/>
          <p:nvPr>
            <p:ph hasCustomPrompt="1" idx="15" type="title"/>
          </p:nvPr>
        </p:nvSpPr>
        <p:spPr>
          <a:xfrm>
            <a:off x="4894169" y="3644341"/>
            <a:ext cx="970500" cy="3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928625" y="2800350"/>
            <a:ext cx="1770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2" type="body"/>
          </p:nvPr>
        </p:nvSpPr>
        <p:spPr>
          <a:xfrm>
            <a:off x="928700" y="3283733"/>
            <a:ext cx="17706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23"/>
          <p:cNvSpPr txBox="1"/>
          <p:nvPr>
            <p:ph idx="3" type="subTitle"/>
          </p:nvPr>
        </p:nvSpPr>
        <p:spPr>
          <a:xfrm>
            <a:off x="3686700" y="2800350"/>
            <a:ext cx="1770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9" name="Google Shape;199;p23"/>
          <p:cNvSpPr txBox="1"/>
          <p:nvPr>
            <p:ph idx="4" type="body"/>
          </p:nvPr>
        </p:nvSpPr>
        <p:spPr>
          <a:xfrm>
            <a:off x="3686705" y="3283733"/>
            <a:ext cx="17706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23"/>
          <p:cNvSpPr txBox="1"/>
          <p:nvPr>
            <p:ph idx="5" type="subTitle"/>
          </p:nvPr>
        </p:nvSpPr>
        <p:spPr>
          <a:xfrm>
            <a:off x="6444763" y="2800350"/>
            <a:ext cx="1770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6" type="body"/>
          </p:nvPr>
        </p:nvSpPr>
        <p:spPr>
          <a:xfrm>
            <a:off x="6444772" y="3283733"/>
            <a:ext cx="17706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23"/>
          <p:cNvSpPr txBox="1"/>
          <p:nvPr>
            <p:ph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idx="1" type="subTitle"/>
          </p:nvPr>
        </p:nvSpPr>
        <p:spPr>
          <a:xfrm>
            <a:off x="713340" y="1898329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5" name="Google Shape;205;p24"/>
          <p:cNvSpPr txBox="1"/>
          <p:nvPr>
            <p:ph idx="2" type="body"/>
          </p:nvPr>
        </p:nvSpPr>
        <p:spPr>
          <a:xfrm>
            <a:off x="713340" y="2385782"/>
            <a:ext cx="2451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3" type="subTitle"/>
          </p:nvPr>
        </p:nvSpPr>
        <p:spPr>
          <a:xfrm>
            <a:off x="3340038" y="1898329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4" type="body"/>
          </p:nvPr>
        </p:nvSpPr>
        <p:spPr>
          <a:xfrm>
            <a:off x="3340038" y="2385782"/>
            <a:ext cx="2451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8" name="Google Shape;208;p24"/>
          <p:cNvSpPr txBox="1"/>
          <p:nvPr>
            <p:ph idx="5" type="subTitle"/>
          </p:nvPr>
        </p:nvSpPr>
        <p:spPr>
          <a:xfrm>
            <a:off x="5979391" y="1898329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9" name="Google Shape;209;p24"/>
          <p:cNvSpPr txBox="1"/>
          <p:nvPr>
            <p:ph idx="6" type="body"/>
          </p:nvPr>
        </p:nvSpPr>
        <p:spPr>
          <a:xfrm>
            <a:off x="5979391" y="2385782"/>
            <a:ext cx="2451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24"/>
          <p:cNvSpPr txBox="1"/>
          <p:nvPr>
            <p:ph idx="7" type="subTitle"/>
          </p:nvPr>
        </p:nvSpPr>
        <p:spPr>
          <a:xfrm>
            <a:off x="713340" y="3638904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1" name="Google Shape;211;p24"/>
          <p:cNvSpPr txBox="1"/>
          <p:nvPr>
            <p:ph idx="8" type="body"/>
          </p:nvPr>
        </p:nvSpPr>
        <p:spPr>
          <a:xfrm>
            <a:off x="713350" y="4123128"/>
            <a:ext cx="2451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24"/>
          <p:cNvSpPr txBox="1"/>
          <p:nvPr>
            <p:ph idx="9" type="subTitle"/>
          </p:nvPr>
        </p:nvSpPr>
        <p:spPr>
          <a:xfrm>
            <a:off x="3340038" y="3638904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3" name="Google Shape;213;p24"/>
          <p:cNvSpPr txBox="1"/>
          <p:nvPr>
            <p:ph idx="13" type="body"/>
          </p:nvPr>
        </p:nvSpPr>
        <p:spPr>
          <a:xfrm>
            <a:off x="3340048" y="4123128"/>
            <a:ext cx="2451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24"/>
          <p:cNvSpPr txBox="1"/>
          <p:nvPr>
            <p:ph idx="14" type="subTitle"/>
          </p:nvPr>
        </p:nvSpPr>
        <p:spPr>
          <a:xfrm>
            <a:off x="5979391" y="3638904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5" name="Google Shape;215;p24"/>
          <p:cNvSpPr txBox="1"/>
          <p:nvPr>
            <p:ph idx="15" type="body"/>
          </p:nvPr>
        </p:nvSpPr>
        <p:spPr>
          <a:xfrm>
            <a:off x="5979400" y="4123128"/>
            <a:ext cx="2451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idx="1" type="subTitle"/>
          </p:nvPr>
        </p:nvSpPr>
        <p:spPr>
          <a:xfrm>
            <a:off x="3634802" y="1344425"/>
            <a:ext cx="19491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9" name="Google Shape;219;p25"/>
          <p:cNvSpPr txBox="1"/>
          <p:nvPr>
            <p:ph idx="2" type="body"/>
          </p:nvPr>
        </p:nvSpPr>
        <p:spPr>
          <a:xfrm>
            <a:off x="3634793" y="1823927"/>
            <a:ext cx="19491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25"/>
          <p:cNvSpPr txBox="1"/>
          <p:nvPr>
            <p:ph idx="3" type="subTitle"/>
          </p:nvPr>
        </p:nvSpPr>
        <p:spPr>
          <a:xfrm>
            <a:off x="5985080" y="1344425"/>
            <a:ext cx="19491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4" type="body"/>
          </p:nvPr>
        </p:nvSpPr>
        <p:spPr>
          <a:xfrm>
            <a:off x="5985072" y="1823927"/>
            <a:ext cx="19491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25"/>
          <p:cNvSpPr txBox="1"/>
          <p:nvPr>
            <p:ph idx="5" type="subTitle"/>
          </p:nvPr>
        </p:nvSpPr>
        <p:spPr>
          <a:xfrm>
            <a:off x="3634775" y="2932603"/>
            <a:ext cx="19491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3" name="Google Shape;223;p25"/>
          <p:cNvSpPr txBox="1"/>
          <p:nvPr>
            <p:ph idx="6" type="body"/>
          </p:nvPr>
        </p:nvSpPr>
        <p:spPr>
          <a:xfrm>
            <a:off x="3634775" y="3414983"/>
            <a:ext cx="19491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25"/>
          <p:cNvSpPr txBox="1"/>
          <p:nvPr>
            <p:ph idx="7" type="subTitle"/>
          </p:nvPr>
        </p:nvSpPr>
        <p:spPr>
          <a:xfrm>
            <a:off x="5985054" y="2932603"/>
            <a:ext cx="19491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5" name="Google Shape;225;p25"/>
          <p:cNvSpPr txBox="1"/>
          <p:nvPr>
            <p:ph idx="8" type="body"/>
          </p:nvPr>
        </p:nvSpPr>
        <p:spPr>
          <a:xfrm>
            <a:off x="5985054" y="3414983"/>
            <a:ext cx="19491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25"/>
          <p:cNvSpPr txBox="1"/>
          <p:nvPr>
            <p:ph type="title"/>
          </p:nvPr>
        </p:nvSpPr>
        <p:spPr>
          <a:xfrm>
            <a:off x="3634800" y="539500"/>
            <a:ext cx="4308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8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/>
          <p:nvPr/>
        </p:nvSpPr>
        <p:spPr>
          <a:xfrm flipH="1" rot="10800000">
            <a:off x="6760803" y="4349724"/>
            <a:ext cx="2549231" cy="2548393"/>
          </a:xfrm>
          <a:custGeom>
            <a:rect b="b" l="l" r="r" t="t"/>
            <a:pathLst>
              <a:path extrusionOk="0" h="94350" w="94381">
                <a:moveTo>
                  <a:pt x="71508" y="1"/>
                </a:moveTo>
                <a:cubicBezTo>
                  <a:pt x="59069" y="1"/>
                  <a:pt x="48998" y="10072"/>
                  <a:pt x="48998" y="22510"/>
                </a:cubicBezTo>
                <a:cubicBezTo>
                  <a:pt x="48998" y="23521"/>
                  <a:pt x="49045" y="24515"/>
                  <a:pt x="49187" y="25494"/>
                </a:cubicBezTo>
                <a:cubicBezTo>
                  <a:pt x="49645" y="28967"/>
                  <a:pt x="50892" y="32171"/>
                  <a:pt x="52739" y="34965"/>
                </a:cubicBezTo>
                <a:cubicBezTo>
                  <a:pt x="55391" y="38943"/>
                  <a:pt x="59274" y="42037"/>
                  <a:pt x="63852" y="43694"/>
                </a:cubicBezTo>
                <a:cubicBezTo>
                  <a:pt x="65414" y="44278"/>
                  <a:pt x="66472" y="45715"/>
                  <a:pt x="66472" y="47372"/>
                </a:cubicBezTo>
                <a:lnTo>
                  <a:pt x="66472" y="47404"/>
                </a:lnTo>
                <a:lnTo>
                  <a:pt x="66472" y="47467"/>
                </a:lnTo>
                <a:cubicBezTo>
                  <a:pt x="66472" y="48872"/>
                  <a:pt x="65557" y="50087"/>
                  <a:pt x="64231" y="50545"/>
                </a:cubicBezTo>
                <a:cubicBezTo>
                  <a:pt x="59416" y="52203"/>
                  <a:pt x="55328" y="55439"/>
                  <a:pt x="52613" y="59637"/>
                </a:cubicBezTo>
                <a:cubicBezTo>
                  <a:pt x="51287" y="61674"/>
                  <a:pt x="50276" y="63947"/>
                  <a:pt x="49692" y="66378"/>
                </a:cubicBezTo>
                <a:cubicBezTo>
                  <a:pt x="49424" y="67420"/>
                  <a:pt x="48508" y="68146"/>
                  <a:pt x="47419" y="68146"/>
                </a:cubicBezTo>
                <a:lnTo>
                  <a:pt x="47372" y="68146"/>
                </a:lnTo>
                <a:cubicBezTo>
                  <a:pt x="45888" y="68146"/>
                  <a:pt x="44594" y="67136"/>
                  <a:pt x="44183" y="65699"/>
                </a:cubicBezTo>
                <a:cubicBezTo>
                  <a:pt x="42699" y="60474"/>
                  <a:pt x="39385" y="56007"/>
                  <a:pt x="34965" y="53071"/>
                </a:cubicBezTo>
                <a:cubicBezTo>
                  <a:pt x="32108" y="51177"/>
                  <a:pt x="28793" y="49914"/>
                  <a:pt x="25209" y="49488"/>
                </a:cubicBezTo>
                <a:cubicBezTo>
                  <a:pt x="24325" y="49377"/>
                  <a:pt x="23426" y="49330"/>
                  <a:pt x="22510" y="49330"/>
                </a:cubicBezTo>
                <a:cubicBezTo>
                  <a:pt x="10087" y="49330"/>
                  <a:pt x="0" y="59416"/>
                  <a:pt x="0" y="71840"/>
                </a:cubicBezTo>
                <a:cubicBezTo>
                  <a:pt x="0" y="84278"/>
                  <a:pt x="10087" y="94349"/>
                  <a:pt x="22510" y="94349"/>
                </a:cubicBezTo>
                <a:cubicBezTo>
                  <a:pt x="23520" y="94349"/>
                  <a:pt x="24531" y="94302"/>
                  <a:pt x="25493" y="94160"/>
                </a:cubicBezTo>
                <a:cubicBezTo>
                  <a:pt x="28966" y="93702"/>
                  <a:pt x="32186" y="92455"/>
                  <a:pt x="34965" y="90608"/>
                </a:cubicBezTo>
                <a:cubicBezTo>
                  <a:pt x="38943" y="87956"/>
                  <a:pt x="42052" y="84073"/>
                  <a:pt x="43710" y="79495"/>
                </a:cubicBezTo>
                <a:cubicBezTo>
                  <a:pt x="44278" y="77933"/>
                  <a:pt x="45714" y="76875"/>
                  <a:pt x="47372" y="76875"/>
                </a:cubicBezTo>
                <a:lnTo>
                  <a:pt x="47435" y="76875"/>
                </a:lnTo>
                <a:cubicBezTo>
                  <a:pt x="48682" y="76875"/>
                  <a:pt x="49740" y="77680"/>
                  <a:pt x="50134" y="78864"/>
                </a:cubicBezTo>
                <a:cubicBezTo>
                  <a:pt x="53102" y="87862"/>
                  <a:pt x="61563" y="94349"/>
                  <a:pt x="71555" y="94349"/>
                </a:cubicBezTo>
                <a:lnTo>
                  <a:pt x="71871" y="94349"/>
                </a:lnTo>
                <a:cubicBezTo>
                  <a:pt x="84294" y="94349"/>
                  <a:pt x="94380" y="84278"/>
                  <a:pt x="94380" y="71840"/>
                </a:cubicBezTo>
                <a:cubicBezTo>
                  <a:pt x="94317" y="61279"/>
                  <a:pt x="87056" y="52408"/>
                  <a:pt x="77253" y="49977"/>
                </a:cubicBezTo>
                <a:cubicBezTo>
                  <a:pt x="76070" y="49677"/>
                  <a:pt x="75201" y="48635"/>
                  <a:pt x="75201" y="47420"/>
                </a:cubicBezTo>
                <a:lnTo>
                  <a:pt x="75201" y="47388"/>
                </a:lnTo>
                <a:lnTo>
                  <a:pt x="75201" y="47372"/>
                </a:lnTo>
                <a:cubicBezTo>
                  <a:pt x="75201" y="45888"/>
                  <a:pt x="76212" y="44594"/>
                  <a:pt x="77648" y="44168"/>
                </a:cubicBezTo>
                <a:cubicBezTo>
                  <a:pt x="82873" y="42700"/>
                  <a:pt x="87340" y="39385"/>
                  <a:pt x="90276" y="34965"/>
                </a:cubicBezTo>
                <a:cubicBezTo>
                  <a:pt x="92171" y="32092"/>
                  <a:pt x="93433" y="28777"/>
                  <a:pt x="93860" y="25210"/>
                </a:cubicBezTo>
                <a:cubicBezTo>
                  <a:pt x="93970" y="24326"/>
                  <a:pt x="94017" y="23410"/>
                  <a:pt x="94017" y="22510"/>
                </a:cubicBezTo>
                <a:cubicBezTo>
                  <a:pt x="94017" y="10072"/>
                  <a:pt x="83946" y="1"/>
                  <a:pt x="715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 rot="5400000">
            <a:off x="-901942" y="-71825"/>
            <a:ext cx="2562643" cy="1222642"/>
          </a:xfrm>
          <a:custGeom>
            <a:rect b="b" l="l" r="r" t="t"/>
            <a:pathLst>
              <a:path extrusionOk="0" h="45037" w="94397">
                <a:moveTo>
                  <a:pt x="22558" y="1"/>
                </a:moveTo>
                <a:cubicBezTo>
                  <a:pt x="10103" y="1"/>
                  <a:pt x="0" y="10103"/>
                  <a:pt x="0" y="22526"/>
                </a:cubicBezTo>
                <a:cubicBezTo>
                  <a:pt x="0" y="34965"/>
                  <a:pt x="10087" y="45036"/>
                  <a:pt x="22510" y="45036"/>
                </a:cubicBezTo>
                <a:cubicBezTo>
                  <a:pt x="23521" y="45036"/>
                  <a:pt x="24531" y="44989"/>
                  <a:pt x="25494" y="44847"/>
                </a:cubicBezTo>
                <a:cubicBezTo>
                  <a:pt x="28966" y="44389"/>
                  <a:pt x="32187" y="43142"/>
                  <a:pt x="34965" y="41295"/>
                </a:cubicBezTo>
                <a:cubicBezTo>
                  <a:pt x="38959" y="38643"/>
                  <a:pt x="42052" y="34760"/>
                  <a:pt x="43710" y="30182"/>
                </a:cubicBezTo>
                <a:cubicBezTo>
                  <a:pt x="44262" y="28619"/>
                  <a:pt x="45730" y="27562"/>
                  <a:pt x="47388" y="27562"/>
                </a:cubicBezTo>
                <a:lnTo>
                  <a:pt x="47483" y="27562"/>
                </a:lnTo>
                <a:cubicBezTo>
                  <a:pt x="48888" y="27562"/>
                  <a:pt x="50103" y="28493"/>
                  <a:pt x="50561" y="29803"/>
                </a:cubicBezTo>
                <a:cubicBezTo>
                  <a:pt x="52218" y="34618"/>
                  <a:pt x="55454" y="38706"/>
                  <a:pt x="59653" y="41437"/>
                </a:cubicBezTo>
                <a:cubicBezTo>
                  <a:pt x="62510" y="43268"/>
                  <a:pt x="65809" y="44484"/>
                  <a:pt x="69361" y="44878"/>
                </a:cubicBezTo>
                <a:cubicBezTo>
                  <a:pt x="70198" y="44989"/>
                  <a:pt x="71034" y="45020"/>
                  <a:pt x="71887" y="45020"/>
                </a:cubicBezTo>
                <a:cubicBezTo>
                  <a:pt x="84325" y="45020"/>
                  <a:pt x="94396" y="34933"/>
                  <a:pt x="94396" y="22510"/>
                </a:cubicBezTo>
                <a:cubicBezTo>
                  <a:pt x="94396" y="10072"/>
                  <a:pt x="84325" y="1"/>
                  <a:pt x="71887" y="1"/>
                </a:cubicBezTo>
                <a:cubicBezTo>
                  <a:pt x="71113" y="1"/>
                  <a:pt x="70387" y="32"/>
                  <a:pt x="69645" y="111"/>
                </a:cubicBezTo>
                <a:cubicBezTo>
                  <a:pt x="65983" y="474"/>
                  <a:pt x="62589" y="1705"/>
                  <a:pt x="59669" y="3600"/>
                </a:cubicBezTo>
                <a:cubicBezTo>
                  <a:pt x="55044" y="6599"/>
                  <a:pt x="51587" y="11256"/>
                  <a:pt x="50119" y="16733"/>
                </a:cubicBezTo>
                <a:cubicBezTo>
                  <a:pt x="49787" y="17948"/>
                  <a:pt x="48730" y="18817"/>
                  <a:pt x="47467" y="18817"/>
                </a:cubicBezTo>
                <a:lnTo>
                  <a:pt x="47419" y="18817"/>
                </a:lnTo>
                <a:cubicBezTo>
                  <a:pt x="45920" y="18817"/>
                  <a:pt x="44641" y="17806"/>
                  <a:pt x="44231" y="16370"/>
                </a:cubicBezTo>
                <a:cubicBezTo>
                  <a:pt x="42747" y="11145"/>
                  <a:pt x="39432" y="6678"/>
                  <a:pt x="35012" y="3742"/>
                </a:cubicBezTo>
                <a:cubicBezTo>
                  <a:pt x="32155" y="1847"/>
                  <a:pt x="28840" y="585"/>
                  <a:pt x="25257" y="143"/>
                </a:cubicBezTo>
                <a:cubicBezTo>
                  <a:pt x="24373" y="48"/>
                  <a:pt x="23473" y="1"/>
                  <a:pt x="22558" y="1"/>
                </a:cubicBezTo>
                <a:close/>
              </a:path>
            </a:pathLst>
          </a:custGeom>
          <a:solidFill>
            <a:srgbClr val="BDE0D9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 txBox="1"/>
          <p:nvPr>
            <p:ph idx="1" type="subTitle"/>
          </p:nvPr>
        </p:nvSpPr>
        <p:spPr>
          <a:xfrm>
            <a:off x="6207375" y="2962742"/>
            <a:ext cx="22740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2" type="body"/>
          </p:nvPr>
        </p:nvSpPr>
        <p:spPr>
          <a:xfrm>
            <a:off x="6207379" y="3449123"/>
            <a:ext cx="227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" name="Google Shape;232;p26"/>
          <p:cNvSpPr txBox="1"/>
          <p:nvPr>
            <p:ph idx="3" type="subTitle"/>
          </p:nvPr>
        </p:nvSpPr>
        <p:spPr>
          <a:xfrm>
            <a:off x="3479699" y="2962742"/>
            <a:ext cx="22740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4" type="body"/>
          </p:nvPr>
        </p:nvSpPr>
        <p:spPr>
          <a:xfrm>
            <a:off x="3479707" y="3449123"/>
            <a:ext cx="227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26"/>
          <p:cNvSpPr txBox="1"/>
          <p:nvPr>
            <p:ph idx="5" type="subTitle"/>
          </p:nvPr>
        </p:nvSpPr>
        <p:spPr>
          <a:xfrm>
            <a:off x="763813" y="2962742"/>
            <a:ext cx="22740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6" type="body"/>
          </p:nvPr>
        </p:nvSpPr>
        <p:spPr>
          <a:xfrm>
            <a:off x="763825" y="3449123"/>
            <a:ext cx="227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2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>
            <a:off x="7058457" y="2386493"/>
            <a:ext cx="2549231" cy="2548394"/>
          </a:xfrm>
          <a:custGeom>
            <a:rect b="b" l="l" r="r" t="t"/>
            <a:pathLst>
              <a:path extrusionOk="0" h="94350" w="94381">
                <a:moveTo>
                  <a:pt x="71508" y="1"/>
                </a:moveTo>
                <a:cubicBezTo>
                  <a:pt x="59069" y="1"/>
                  <a:pt x="48998" y="10072"/>
                  <a:pt x="48998" y="22510"/>
                </a:cubicBezTo>
                <a:cubicBezTo>
                  <a:pt x="48998" y="23521"/>
                  <a:pt x="49045" y="24515"/>
                  <a:pt x="49187" y="25494"/>
                </a:cubicBezTo>
                <a:cubicBezTo>
                  <a:pt x="49645" y="28967"/>
                  <a:pt x="50892" y="32171"/>
                  <a:pt x="52739" y="34965"/>
                </a:cubicBezTo>
                <a:cubicBezTo>
                  <a:pt x="55391" y="38943"/>
                  <a:pt x="59274" y="42037"/>
                  <a:pt x="63852" y="43694"/>
                </a:cubicBezTo>
                <a:cubicBezTo>
                  <a:pt x="65414" y="44278"/>
                  <a:pt x="66472" y="45715"/>
                  <a:pt x="66472" y="47372"/>
                </a:cubicBezTo>
                <a:lnTo>
                  <a:pt x="66472" y="47404"/>
                </a:lnTo>
                <a:lnTo>
                  <a:pt x="66472" y="47467"/>
                </a:lnTo>
                <a:cubicBezTo>
                  <a:pt x="66472" y="48872"/>
                  <a:pt x="65557" y="50087"/>
                  <a:pt x="64231" y="50545"/>
                </a:cubicBezTo>
                <a:cubicBezTo>
                  <a:pt x="59416" y="52203"/>
                  <a:pt x="55328" y="55439"/>
                  <a:pt x="52613" y="59637"/>
                </a:cubicBezTo>
                <a:cubicBezTo>
                  <a:pt x="51287" y="61674"/>
                  <a:pt x="50276" y="63947"/>
                  <a:pt x="49692" y="66378"/>
                </a:cubicBezTo>
                <a:cubicBezTo>
                  <a:pt x="49424" y="67420"/>
                  <a:pt x="48508" y="68146"/>
                  <a:pt x="47419" y="68146"/>
                </a:cubicBezTo>
                <a:lnTo>
                  <a:pt x="47372" y="68146"/>
                </a:lnTo>
                <a:cubicBezTo>
                  <a:pt x="45888" y="68146"/>
                  <a:pt x="44594" y="67136"/>
                  <a:pt x="44183" y="65699"/>
                </a:cubicBezTo>
                <a:cubicBezTo>
                  <a:pt x="42699" y="60474"/>
                  <a:pt x="39385" y="56007"/>
                  <a:pt x="34965" y="53071"/>
                </a:cubicBezTo>
                <a:cubicBezTo>
                  <a:pt x="32108" y="51177"/>
                  <a:pt x="28793" y="49914"/>
                  <a:pt x="25209" y="49488"/>
                </a:cubicBezTo>
                <a:cubicBezTo>
                  <a:pt x="24325" y="49377"/>
                  <a:pt x="23426" y="49330"/>
                  <a:pt x="22510" y="49330"/>
                </a:cubicBezTo>
                <a:cubicBezTo>
                  <a:pt x="10087" y="49330"/>
                  <a:pt x="0" y="59416"/>
                  <a:pt x="0" y="71840"/>
                </a:cubicBezTo>
                <a:cubicBezTo>
                  <a:pt x="0" y="84278"/>
                  <a:pt x="10087" y="94349"/>
                  <a:pt x="22510" y="94349"/>
                </a:cubicBezTo>
                <a:cubicBezTo>
                  <a:pt x="23520" y="94349"/>
                  <a:pt x="24531" y="94302"/>
                  <a:pt x="25493" y="94160"/>
                </a:cubicBezTo>
                <a:cubicBezTo>
                  <a:pt x="28966" y="93702"/>
                  <a:pt x="32186" y="92455"/>
                  <a:pt x="34965" y="90608"/>
                </a:cubicBezTo>
                <a:cubicBezTo>
                  <a:pt x="38943" y="87956"/>
                  <a:pt x="42052" y="84073"/>
                  <a:pt x="43710" y="79495"/>
                </a:cubicBezTo>
                <a:cubicBezTo>
                  <a:pt x="44278" y="77933"/>
                  <a:pt x="45714" y="76875"/>
                  <a:pt x="47372" y="76875"/>
                </a:cubicBezTo>
                <a:lnTo>
                  <a:pt x="47435" y="76875"/>
                </a:lnTo>
                <a:cubicBezTo>
                  <a:pt x="48682" y="76875"/>
                  <a:pt x="49740" y="77680"/>
                  <a:pt x="50134" y="78864"/>
                </a:cubicBezTo>
                <a:cubicBezTo>
                  <a:pt x="53102" y="87862"/>
                  <a:pt x="61563" y="94349"/>
                  <a:pt x="71555" y="94349"/>
                </a:cubicBezTo>
                <a:lnTo>
                  <a:pt x="71871" y="94349"/>
                </a:lnTo>
                <a:cubicBezTo>
                  <a:pt x="84294" y="94349"/>
                  <a:pt x="94380" y="84278"/>
                  <a:pt x="94380" y="71840"/>
                </a:cubicBezTo>
                <a:cubicBezTo>
                  <a:pt x="94317" y="61279"/>
                  <a:pt x="87056" y="52408"/>
                  <a:pt x="77253" y="49977"/>
                </a:cubicBezTo>
                <a:cubicBezTo>
                  <a:pt x="76070" y="49677"/>
                  <a:pt x="75201" y="48635"/>
                  <a:pt x="75201" y="47420"/>
                </a:cubicBezTo>
                <a:lnTo>
                  <a:pt x="75201" y="47388"/>
                </a:lnTo>
                <a:lnTo>
                  <a:pt x="75201" y="47372"/>
                </a:lnTo>
                <a:cubicBezTo>
                  <a:pt x="75201" y="45888"/>
                  <a:pt x="76212" y="44594"/>
                  <a:pt x="77648" y="44168"/>
                </a:cubicBezTo>
                <a:cubicBezTo>
                  <a:pt x="82873" y="42700"/>
                  <a:pt x="87340" y="39385"/>
                  <a:pt x="90276" y="34965"/>
                </a:cubicBezTo>
                <a:cubicBezTo>
                  <a:pt x="92171" y="32092"/>
                  <a:pt x="93433" y="28777"/>
                  <a:pt x="93860" y="25210"/>
                </a:cubicBezTo>
                <a:cubicBezTo>
                  <a:pt x="93970" y="24326"/>
                  <a:pt x="94017" y="23410"/>
                  <a:pt x="94017" y="22510"/>
                </a:cubicBezTo>
                <a:cubicBezTo>
                  <a:pt x="94017" y="10072"/>
                  <a:pt x="83946" y="1"/>
                  <a:pt x="71508" y="1"/>
                </a:cubicBezTo>
                <a:close/>
              </a:path>
            </a:pathLst>
          </a:custGeom>
          <a:solidFill>
            <a:srgbClr val="BDE0D9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8412501" y="1016875"/>
            <a:ext cx="1216200" cy="1216200"/>
          </a:xfrm>
          <a:prstGeom prst="ellipse">
            <a:avLst/>
          </a:prstGeom>
          <a:solidFill>
            <a:srgbClr val="FEFADD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 rot="5400000">
            <a:off x="-909092" y="3506613"/>
            <a:ext cx="2562643" cy="1222642"/>
          </a:xfrm>
          <a:custGeom>
            <a:rect b="b" l="l" r="r" t="t"/>
            <a:pathLst>
              <a:path extrusionOk="0" h="45037" w="94397">
                <a:moveTo>
                  <a:pt x="22558" y="1"/>
                </a:moveTo>
                <a:cubicBezTo>
                  <a:pt x="10103" y="1"/>
                  <a:pt x="0" y="10103"/>
                  <a:pt x="0" y="22526"/>
                </a:cubicBezTo>
                <a:cubicBezTo>
                  <a:pt x="0" y="34965"/>
                  <a:pt x="10087" y="45036"/>
                  <a:pt x="22510" y="45036"/>
                </a:cubicBezTo>
                <a:cubicBezTo>
                  <a:pt x="23521" y="45036"/>
                  <a:pt x="24531" y="44989"/>
                  <a:pt x="25494" y="44847"/>
                </a:cubicBezTo>
                <a:cubicBezTo>
                  <a:pt x="28966" y="44389"/>
                  <a:pt x="32187" y="43142"/>
                  <a:pt x="34965" y="41295"/>
                </a:cubicBezTo>
                <a:cubicBezTo>
                  <a:pt x="38959" y="38643"/>
                  <a:pt x="42052" y="34760"/>
                  <a:pt x="43710" y="30182"/>
                </a:cubicBezTo>
                <a:cubicBezTo>
                  <a:pt x="44262" y="28619"/>
                  <a:pt x="45730" y="27562"/>
                  <a:pt x="47388" y="27562"/>
                </a:cubicBezTo>
                <a:lnTo>
                  <a:pt x="47483" y="27562"/>
                </a:lnTo>
                <a:cubicBezTo>
                  <a:pt x="48888" y="27562"/>
                  <a:pt x="50103" y="28493"/>
                  <a:pt x="50561" y="29803"/>
                </a:cubicBezTo>
                <a:cubicBezTo>
                  <a:pt x="52218" y="34618"/>
                  <a:pt x="55454" y="38706"/>
                  <a:pt x="59653" y="41437"/>
                </a:cubicBezTo>
                <a:cubicBezTo>
                  <a:pt x="62510" y="43268"/>
                  <a:pt x="65809" y="44484"/>
                  <a:pt x="69361" y="44878"/>
                </a:cubicBezTo>
                <a:cubicBezTo>
                  <a:pt x="70198" y="44989"/>
                  <a:pt x="71034" y="45020"/>
                  <a:pt x="71887" y="45020"/>
                </a:cubicBezTo>
                <a:cubicBezTo>
                  <a:pt x="84325" y="45020"/>
                  <a:pt x="94396" y="34933"/>
                  <a:pt x="94396" y="22510"/>
                </a:cubicBezTo>
                <a:cubicBezTo>
                  <a:pt x="94396" y="10072"/>
                  <a:pt x="84325" y="1"/>
                  <a:pt x="71887" y="1"/>
                </a:cubicBezTo>
                <a:cubicBezTo>
                  <a:pt x="71113" y="1"/>
                  <a:pt x="70387" y="32"/>
                  <a:pt x="69645" y="111"/>
                </a:cubicBezTo>
                <a:cubicBezTo>
                  <a:pt x="65983" y="474"/>
                  <a:pt x="62589" y="1705"/>
                  <a:pt x="59669" y="3600"/>
                </a:cubicBezTo>
                <a:cubicBezTo>
                  <a:pt x="55044" y="6599"/>
                  <a:pt x="51587" y="11256"/>
                  <a:pt x="50119" y="16733"/>
                </a:cubicBezTo>
                <a:cubicBezTo>
                  <a:pt x="49787" y="17948"/>
                  <a:pt x="48730" y="18817"/>
                  <a:pt x="47467" y="18817"/>
                </a:cubicBezTo>
                <a:lnTo>
                  <a:pt x="47419" y="18817"/>
                </a:lnTo>
                <a:cubicBezTo>
                  <a:pt x="45920" y="18817"/>
                  <a:pt x="44641" y="17806"/>
                  <a:pt x="44231" y="16370"/>
                </a:cubicBezTo>
                <a:cubicBezTo>
                  <a:pt x="42747" y="11145"/>
                  <a:pt x="39432" y="6678"/>
                  <a:pt x="35012" y="3742"/>
                </a:cubicBezTo>
                <a:cubicBezTo>
                  <a:pt x="32155" y="1847"/>
                  <a:pt x="28840" y="585"/>
                  <a:pt x="25257" y="143"/>
                </a:cubicBezTo>
                <a:cubicBezTo>
                  <a:pt x="24373" y="48"/>
                  <a:pt x="23473" y="1"/>
                  <a:pt x="22558" y="1"/>
                </a:cubicBezTo>
                <a:close/>
              </a:path>
            </a:pathLst>
          </a:custGeom>
          <a:solidFill>
            <a:srgbClr val="BDE0D9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1077889" y="4182918"/>
            <a:ext cx="1216200" cy="1216200"/>
          </a:xfrm>
          <a:prstGeom prst="ellipse">
            <a:avLst/>
          </a:prstGeom>
          <a:solidFill>
            <a:srgbClr val="B8E5FA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2388613" y="4182843"/>
            <a:ext cx="1216200" cy="1216200"/>
          </a:xfrm>
          <a:prstGeom prst="ellipse">
            <a:avLst/>
          </a:prstGeom>
          <a:solidFill>
            <a:srgbClr val="B8E5FA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1200200" y="1578425"/>
            <a:ext cx="4507800" cy="18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Livvic"/>
              <a:buAutoNum type="arabicPeriod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type="title"/>
          </p:nvPr>
        </p:nvSpPr>
        <p:spPr>
          <a:xfrm>
            <a:off x="1200200" y="933657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2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7058457" y="2386493"/>
            <a:ext cx="2549231" cy="2548394"/>
          </a:xfrm>
          <a:custGeom>
            <a:rect b="b" l="l" r="r" t="t"/>
            <a:pathLst>
              <a:path extrusionOk="0" h="94350" w="94381">
                <a:moveTo>
                  <a:pt x="71508" y="1"/>
                </a:moveTo>
                <a:cubicBezTo>
                  <a:pt x="59069" y="1"/>
                  <a:pt x="48998" y="10072"/>
                  <a:pt x="48998" y="22510"/>
                </a:cubicBezTo>
                <a:cubicBezTo>
                  <a:pt x="48998" y="23521"/>
                  <a:pt x="49045" y="24515"/>
                  <a:pt x="49187" y="25494"/>
                </a:cubicBezTo>
                <a:cubicBezTo>
                  <a:pt x="49645" y="28967"/>
                  <a:pt x="50892" y="32171"/>
                  <a:pt x="52739" y="34965"/>
                </a:cubicBezTo>
                <a:cubicBezTo>
                  <a:pt x="55391" y="38943"/>
                  <a:pt x="59274" y="42037"/>
                  <a:pt x="63852" y="43694"/>
                </a:cubicBezTo>
                <a:cubicBezTo>
                  <a:pt x="65414" y="44278"/>
                  <a:pt x="66472" y="45715"/>
                  <a:pt x="66472" y="47372"/>
                </a:cubicBezTo>
                <a:lnTo>
                  <a:pt x="66472" y="47404"/>
                </a:lnTo>
                <a:lnTo>
                  <a:pt x="66472" y="47467"/>
                </a:lnTo>
                <a:cubicBezTo>
                  <a:pt x="66472" y="48872"/>
                  <a:pt x="65557" y="50087"/>
                  <a:pt x="64231" y="50545"/>
                </a:cubicBezTo>
                <a:cubicBezTo>
                  <a:pt x="59416" y="52203"/>
                  <a:pt x="55328" y="55439"/>
                  <a:pt x="52613" y="59637"/>
                </a:cubicBezTo>
                <a:cubicBezTo>
                  <a:pt x="51287" y="61674"/>
                  <a:pt x="50276" y="63947"/>
                  <a:pt x="49692" y="66378"/>
                </a:cubicBezTo>
                <a:cubicBezTo>
                  <a:pt x="49424" y="67420"/>
                  <a:pt x="48508" y="68146"/>
                  <a:pt x="47419" y="68146"/>
                </a:cubicBezTo>
                <a:lnTo>
                  <a:pt x="47372" y="68146"/>
                </a:lnTo>
                <a:cubicBezTo>
                  <a:pt x="45888" y="68146"/>
                  <a:pt x="44594" y="67136"/>
                  <a:pt x="44183" y="65699"/>
                </a:cubicBezTo>
                <a:cubicBezTo>
                  <a:pt x="42699" y="60474"/>
                  <a:pt x="39385" y="56007"/>
                  <a:pt x="34965" y="53071"/>
                </a:cubicBezTo>
                <a:cubicBezTo>
                  <a:pt x="32108" y="51177"/>
                  <a:pt x="28793" y="49914"/>
                  <a:pt x="25209" y="49488"/>
                </a:cubicBezTo>
                <a:cubicBezTo>
                  <a:pt x="24325" y="49377"/>
                  <a:pt x="23426" y="49330"/>
                  <a:pt x="22510" y="49330"/>
                </a:cubicBezTo>
                <a:cubicBezTo>
                  <a:pt x="10087" y="49330"/>
                  <a:pt x="0" y="59416"/>
                  <a:pt x="0" y="71840"/>
                </a:cubicBezTo>
                <a:cubicBezTo>
                  <a:pt x="0" y="84278"/>
                  <a:pt x="10087" y="94349"/>
                  <a:pt x="22510" y="94349"/>
                </a:cubicBezTo>
                <a:cubicBezTo>
                  <a:pt x="23520" y="94349"/>
                  <a:pt x="24531" y="94302"/>
                  <a:pt x="25493" y="94160"/>
                </a:cubicBezTo>
                <a:cubicBezTo>
                  <a:pt x="28966" y="93702"/>
                  <a:pt x="32186" y="92455"/>
                  <a:pt x="34965" y="90608"/>
                </a:cubicBezTo>
                <a:cubicBezTo>
                  <a:pt x="38943" y="87956"/>
                  <a:pt x="42052" y="84073"/>
                  <a:pt x="43710" y="79495"/>
                </a:cubicBezTo>
                <a:cubicBezTo>
                  <a:pt x="44278" y="77933"/>
                  <a:pt x="45714" y="76875"/>
                  <a:pt x="47372" y="76875"/>
                </a:cubicBezTo>
                <a:lnTo>
                  <a:pt x="47435" y="76875"/>
                </a:lnTo>
                <a:cubicBezTo>
                  <a:pt x="48682" y="76875"/>
                  <a:pt x="49740" y="77680"/>
                  <a:pt x="50134" y="78864"/>
                </a:cubicBezTo>
                <a:cubicBezTo>
                  <a:pt x="53102" y="87862"/>
                  <a:pt x="61563" y="94349"/>
                  <a:pt x="71555" y="94349"/>
                </a:cubicBezTo>
                <a:lnTo>
                  <a:pt x="71871" y="94349"/>
                </a:lnTo>
                <a:cubicBezTo>
                  <a:pt x="84294" y="94349"/>
                  <a:pt x="94380" y="84278"/>
                  <a:pt x="94380" y="71840"/>
                </a:cubicBezTo>
                <a:cubicBezTo>
                  <a:pt x="94317" y="61279"/>
                  <a:pt x="87056" y="52408"/>
                  <a:pt x="77253" y="49977"/>
                </a:cubicBezTo>
                <a:cubicBezTo>
                  <a:pt x="76070" y="49677"/>
                  <a:pt x="75201" y="48635"/>
                  <a:pt x="75201" y="47420"/>
                </a:cubicBezTo>
                <a:lnTo>
                  <a:pt x="75201" y="47388"/>
                </a:lnTo>
                <a:lnTo>
                  <a:pt x="75201" y="47372"/>
                </a:lnTo>
                <a:cubicBezTo>
                  <a:pt x="75201" y="45888"/>
                  <a:pt x="76212" y="44594"/>
                  <a:pt x="77648" y="44168"/>
                </a:cubicBezTo>
                <a:cubicBezTo>
                  <a:pt x="82873" y="42700"/>
                  <a:pt x="87340" y="39385"/>
                  <a:pt x="90276" y="34965"/>
                </a:cubicBezTo>
                <a:cubicBezTo>
                  <a:pt x="92171" y="32092"/>
                  <a:pt x="93433" y="28777"/>
                  <a:pt x="93860" y="25210"/>
                </a:cubicBezTo>
                <a:cubicBezTo>
                  <a:pt x="93970" y="24326"/>
                  <a:pt x="94017" y="23410"/>
                  <a:pt x="94017" y="22510"/>
                </a:cubicBezTo>
                <a:cubicBezTo>
                  <a:pt x="94017" y="10072"/>
                  <a:pt x="83946" y="1"/>
                  <a:pt x="71508" y="1"/>
                </a:cubicBezTo>
                <a:close/>
              </a:path>
            </a:pathLst>
          </a:custGeom>
          <a:solidFill>
            <a:srgbClr val="BDE0D9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/>
          <p:nvPr/>
        </p:nvSpPr>
        <p:spPr>
          <a:xfrm>
            <a:off x="8412501" y="1016875"/>
            <a:ext cx="1216200" cy="1216200"/>
          </a:xfrm>
          <a:prstGeom prst="ellipse">
            <a:avLst/>
          </a:prstGeom>
          <a:solidFill>
            <a:srgbClr val="FEFADD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 txBox="1"/>
          <p:nvPr>
            <p:ph type="title"/>
          </p:nvPr>
        </p:nvSpPr>
        <p:spPr>
          <a:xfrm>
            <a:off x="5076475" y="1642525"/>
            <a:ext cx="2684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28"/>
          <p:cNvSpPr txBox="1"/>
          <p:nvPr>
            <p:ph idx="1" type="body"/>
          </p:nvPr>
        </p:nvSpPr>
        <p:spPr>
          <a:xfrm>
            <a:off x="5076475" y="2286000"/>
            <a:ext cx="26841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bg>
      <p:bgPr>
        <a:solidFill>
          <a:schemeClr val="dk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>
            <a:off x="713225" y="0"/>
            <a:ext cx="3858600" cy="435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713275" y="4355250"/>
            <a:ext cx="3858600" cy="25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9"/>
          <p:cNvGrpSpPr/>
          <p:nvPr/>
        </p:nvGrpSpPr>
        <p:grpSpPr>
          <a:xfrm>
            <a:off x="3875510" y="-27116"/>
            <a:ext cx="5278991" cy="5190602"/>
            <a:chOff x="3862235" y="-3103"/>
            <a:chExt cx="5278991" cy="5190602"/>
          </a:xfrm>
        </p:grpSpPr>
        <p:sp>
          <p:nvSpPr>
            <p:cNvPr id="254" name="Google Shape;254;p29"/>
            <p:cNvSpPr/>
            <p:nvPr/>
          </p:nvSpPr>
          <p:spPr>
            <a:xfrm>
              <a:off x="6587982" y="2639105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7925026" y="1374262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7925026" y="31710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9"/>
            <p:cNvSpPr/>
            <p:nvPr/>
          </p:nvSpPr>
          <p:spPr>
            <a:xfrm rot="5400000">
              <a:off x="5942773" y="707438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BDE0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4520418" y="556062"/>
              <a:ext cx="1430700" cy="14085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9"/>
            <p:cNvSpPr/>
            <p:nvPr/>
          </p:nvSpPr>
          <p:spPr>
            <a:xfrm rot="5546733">
              <a:off x="3918294" y="46694"/>
              <a:ext cx="2531718" cy="2538119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5225354" y="1374262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393565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9"/>
          <p:cNvSpPr txBox="1"/>
          <p:nvPr>
            <p:ph type="title"/>
          </p:nvPr>
        </p:nvSpPr>
        <p:spPr>
          <a:xfrm>
            <a:off x="1200238" y="882550"/>
            <a:ext cx="2895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" name="Google Shape;263;p29"/>
          <p:cNvSpPr txBox="1"/>
          <p:nvPr>
            <p:ph idx="1" type="subTitle"/>
          </p:nvPr>
        </p:nvSpPr>
        <p:spPr>
          <a:xfrm>
            <a:off x="1200200" y="1593679"/>
            <a:ext cx="28956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Courier New"/>
              <a:buNone/>
              <a:defRPr b="1" sz="18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264" name="Google Shape;264;p29"/>
          <p:cNvSpPr txBox="1"/>
          <p:nvPr>
            <p:ph idx="2" type="body"/>
          </p:nvPr>
        </p:nvSpPr>
        <p:spPr>
          <a:xfrm>
            <a:off x="1200201" y="2851325"/>
            <a:ext cx="26754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p29"/>
          <p:cNvSpPr txBox="1"/>
          <p:nvPr/>
        </p:nvSpPr>
        <p:spPr>
          <a:xfrm>
            <a:off x="4864700" y="2918000"/>
            <a:ext cx="35661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including icons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2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0"/>
          <p:cNvGrpSpPr/>
          <p:nvPr/>
        </p:nvGrpSpPr>
        <p:grpSpPr>
          <a:xfrm>
            <a:off x="-10492" y="7631"/>
            <a:ext cx="3843905" cy="5163024"/>
            <a:chOff x="-23767" y="31644"/>
            <a:chExt cx="3843905" cy="5163024"/>
          </a:xfrm>
        </p:grpSpPr>
        <p:sp>
          <p:nvSpPr>
            <p:cNvPr id="268" name="Google Shape;268;p30"/>
            <p:cNvSpPr/>
            <p:nvPr/>
          </p:nvSpPr>
          <p:spPr>
            <a:xfrm>
              <a:off x="-17609" y="1321257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 rot="5400000">
              <a:off x="-693767" y="3302025"/>
              <a:ext cx="2562643" cy="1222642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-1752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293214" y="3978331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2603938" y="3978256"/>
              <a:ext cx="1216200" cy="121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>
            <p:ph idx="1" type="body"/>
          </p:nvPr>
        </p:nvSpPr>
        <p:spPr>
          <a:xfrm>
            <a:off x="713225" y="1219150"/>
            <a:ext cx="76992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type="title"/>
          </p:nvPr>
        </p:nvSpPr>
        <p:spPr>
          <a:xfrm>
            <a:off x="713225" y="549075"/>
            <a:ext cx="7699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4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1"/>
          <p:cNvGrpSpPr/>
          <p:nvPr/>
        </p:nvGrpSpPr>
        <p:grpSpPr>
          <a:xfrm>
            <a:off x="3875510" y="-27116"/>
            <a:ext cx="5278991" cy="5190602"/>
            <a:chOff x="3862235" y="-3103"/>
            <a:chExt cx="5278991" cy="5190602"/>
          </a:xfrm>
        </p:grpSpPr>
        <p:sp>
          <p:nvSpPr>
            <p:cNvPr id="275" name="Google Shape;275;p31"/>
            <p:cNvSpPr/>
            <p:nvPr/>
          </p:nvSpPr>
          <p:spPr>
            <a:xfrm>
              <a:off x="6587982" y="2639105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7925026" y="1374262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7925026" y="31710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 rot="5400000">
              <a:off x="5942773" y="707438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BDE0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520418" y="556062"/>
              <a:ext cx="1430700" cy="14085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 rot="5546733">
              <a:off x="3918294" y="46694"/>
              <a:ext cx="2531718" cy="2538119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5225354" y="1374262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393565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5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2"/>
          <p:cNvGrpSpPr/>
          <p:nvPr/>
        </p:nvGrpSpPr>
        <p:grpSpPr>
          <a:xfrm>
            <a:off x="-10492" y="-27116"/>
            <a:ext cx="9164993" cy="5197771"/>
            <a:chOff x="-23767" y="-3103"/>
            <a:chExt cx="9164993" cy="5197771"/>
          </a:xfrm>
        </p:grpSpPr>
        <p:sp>
          <p:nvSpPr>
            <p:cNvPr id="285" name="Google Shape;285;p32"/>
            <p:cNvSpPr/>
            <p:nvPr/>
          </p:nvSpPr>
          <p:spPr>
            <a:xfrm>
              <a:off x="6609504" y="2634631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6587982" y="2639105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7925026" y="1374262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7925026" y="31710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 rot="5400000">
              <a:off x="5942773" y="707438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4520418" y="556062"/>
              <a:ext cx="1430700" cy="14085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772476" y="2131309"/>
              <a:ext cx="2257800" cy="22227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 rot="5400000">
              <a:off x="4558623" y="3305075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 rot="5400000">
              <a:off x="1313432" y="41468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-17609" y="1321257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 rot="5400000">
              <a:off x="-693767" y="3302025"/>
              <a:ext cx="2562643" cy="1222642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 rot="5546733">
              <a:off x="3918294" y="46694"/>
              <a:ext cx="2531718" cy="2538119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2603938" y="31644"/>
              <a:ext cx="1216200" cy="1216200"/>
            </a:xfrm>
            <a:prstGeom prst="ellipse">
              <a:avLst/>
            </a:pr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-1752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1293214" y="3978331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2603938" y="3978256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5225354" y="1374262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393565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3935651" y="2634565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2603774" y="2644223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2100"/>
              <a:buChar char="●"/>
              <a:defRPr>
                <a:solidFill>
                  <a:srgbClr val="002060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800"/>
              <a:buChar char="○"/>
              <a:defRPr>
                <a:solidFill>
                  <a:srgbClr val="002060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500"/>
              <a:buChar char="■"/>
              <a:defRPr>
                <a:solidFill>
                  <a:srgbClr val="002060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Char char="●"/>
              <a:defRPr>
                <a:solidFill>
                  <a:srgbClr val="002060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2060"/>
              </a:buClr>
              <a:buSzPts val="1400"/>
              <a:buChar char="○"/>
              <a:defRPr>
                <a:solidFill>
                  <a:srgbClr val="002060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7" name="Google Shape;307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02060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8" name="Google Shape;308;p33"/>
          <p:cNvSpPr txBox="1"/>
          <p:nvPr>
            <p:ph idx="10" type="dt"/>
          </p:nvPr>
        </p:nvSpPr>
        <p:spPr>
          <a:xfrm>
            <a:off x="200025" y="4918471"/>
            <a:ext cx="1657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3"/>
          <p:cNvSpPr txBox="1"/>
          <p:nvPr>
            <p:ph idx="11" type="ftr"/>
          </p:nvPr>
        </p:nvSpPr>
        <p:spPr>
          <a:xfrm>
            <a:off x="2144315" y="4869656"/>
            <a:ext cx="494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12" type="sldNum"/>
          </p:nvPr>
        </p:nvSpPr>
        <p:spPr>
          <a:xfrm>
            <a:off x="7222331" y="4869656"/>
            <a:ext cx="1484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b="0" i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/>
          <p:nvPr>
            <p:ph idx="1" type="body"/>
          </p:nvPr>
        </p:nvSpPr>
        <p:spPr>
          <a:xfrm>
            <a:off x="1438675" y="3090672"/>
            <a:ext cx="25005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5"/>
          <p:cNvSpPr txBox="1"/>
          <p:nvPr>
            <p:ph idx="2" type="body"/>
          </p:nvPr>
        </p:nvSpPr>
        <p:spPr>
          <a:xfrm>
            <a:off x="5194549" y="3090672"/>
            <a:ext cx="25005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5"/>
          <p:cNvSpPr txBox="1"/>
          <p:nvPr>
            <p:ph type="title"/>
          </p:nvPr>
        </p:nvSpPr>
        <p:spPr>
          <a:xfrm>
            <a:off x="1200200" y="54864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 rot="-5400000">
            <a:off x="-552659" y="-696780"/>
            <a:ext cx="2531755" cy="2538157"/>
          </a:xfrm>
          <a:custGeom>
            <a:rect b="b" l="l" r="r" t="t"/>
            <a:pathLst>
              <a:path extrusionOk="0" h="93971" w="93734">
                <a:moveTo>
                  <a:pt x="22037" y="0"/>
                </a:moveTo>
                <a:cubicBezTo>
                  <a:pt x="16417" y="142"/>
                  <a:pt x="11287" y="2352"/>
                  <a:pt x="7388" y="5888"/>
                </a:cubicBezTo>
                <a:cubicBezTo>
                  <a:pt x="7135" y="6125"/>
                  <a:pt x="6883" y="6362"/>
                  <a:pt x="6646" y="6583"/>
                </a:cubicBezTo>
                <a:cubicBezTo>
                  <a:pt x="6472" y="6772"/>
                  <a:pt x="6283" y="6946"/>
                  <a:pt x="6125" y="7120"/>
                </a:cubicBezTo>
                <a:cubicBezTo>
                  <a:pt x="2431" y="11050"/>
                  <a:pt x="158" y="16322"/>
                  <a:pt x="0" y="22100"/>
                </a:cubicBezTo>
                <a:lnTo>
                  <a:pt x="0" y="22700"/>
                </a:lnTo>
                <a:cubicBezTo>
                  <a:pt x="0" y="35217"/>
                  <a:pt x="10087" y="45383"/>
                  <a:pt x="22542" y="45383"/>
                </a:cubicBezTo>
                <a:lnTo>
                  <a:pt x="22779" y="45383"/>
                </a:lnTo>
                <a:cubicBezTo>
                  <a:pt x="23473" y="45383"/>
                  <a:pt x="24168" y="45352"/>
                  <a:pt x="24846" y="45257"/>
                </a:cubicBezTo>
                <a:cubicBezTo>
                  <a:pt x="25746" y="45162"/>
                  <a:pt x="26614" y="45036"/>
                  <a:pt x="27451" y="44831"/>
                </a:cubicBezTo>
                <a:cubicBezTo>
                  <a:pt x="28600" y="44578"/>
                  <a:pt x="29772" y="44433"/>
                  <a:pt x="30943" y="44433"/>
                </a:cubicBezTo>
                <a:cubicBezTo>
                  <a:pt x="31671" y="44433"/>
                  <a:pt x="32398" y="44489"/>
                  <a:pt x="33118" y="44610"/>
                </a:cubicBezTo>
                <a:cubicBezTo>
                  <a:pt x="35975" y="45099"/>
                  <a:pt x="38722" y="46393"/>
                  <a:pt x="41374" y="48382"/>
                </a:cubicBezTo>
                <a:cubicBezTo>
                  <a:pt x="47119" y="52723"/>
                  <a:pt x="49614" y="59890"/>
                  <a:pt x="48651" y="67088"/>
                </a:cubicBezTo>
                <a:cubicBezTo>
                  <a:pt x="48603" y="67341"/>
                  <a:pt x="48603" y="67625"/>
                  <a:pt x="48603" y="67877"/>
                </a:cubicBezTo>
                <a:cubicBezTo>
                  <a:pt x="48635" y="68051"/>
                  <a:pt x="48603" y="68256"/>
                  <a:pt x="48587" y="68430"/>
                </a:cubicBezTo>
                <a:cubicBezTo>
                  <a:pt x="48477" y="69377"/>
                  <a:pt x="48414" y="70340"/>
                  <a:pt x="48414" y="71318"/>
                </a:cubicBezTo>
                <a:cubicBezTo>
                  <a:pt x="48414" y="75438"/>
                  <a:pt x="49519" y="79306"/>
                  <a:pt x="51445" y="82636"/>
                </a:cubicBezTo>
                <a:cubicBezTo>
                  <a:pt x="54712" y="88303"/>
                  <a:pt x="60332" y="92408"/>
                  <a:pt x="67040" y="93607"/>
                </a:cubicBezTo>
                <a:lnTo>
                  <a:pt x="67072" y="93607"/>
                </a:lnTo>
                <a:cubicBezTo>
                  <a:pt x="67214" y="93623"/>
                  <a:pt x="67372" y="93670"/>
                  <a:pt x="67514" y="93686"/>
                </a:cubicBezTo>
                <a:cubicBezTo>
                  <a:pt x="67577" y="93686"/>
                  <a:pt x="67609" y="93702"/>
                  <a:pt x="67672" y="93702"/>
                </a:cubicBezTo>
                <a:cubicBezTo>
                  <a:pt x="67782" y="93734"/>
                  <a:pt x="67893" y="93749"/>
                  <a:pt x="68003" y="93749"/>
                </a:cubicBezTo>
                <a:cubicBezTo>
                  <a:pt x="68098" y="93765"/>
                  <a:pt x="68177" y="93765"/>
                  <a:pt x="68288" y="93781"/>
                </a:cubicBezTo>
                <a:cubicBezTo>
                  <a:pt x="68366" y="93812"/>
                  <a:pt x="68445" y="93812"/>
                  <a:pt x="68524" y="93812"/>
                </a:cubicBezTo>
                <a:cubicBezTo>
                  <a:pt x="68635" y="93828"/>
                  <a:pt x="68761" y="93828"/>
                  <a:pt x="68872" y="93844"/>
                </a:cubicBezTo>
                <a:cubicBezTo>
                  <a:pt x="68935" y="93844"/>
                  <a:pt x="68998" y="93860"/>
                  <a:pt x="69077" y="93860"/>
                </a:cubicBezTo>
                <a:cubicBezTo>
                  <a:pt x="69203" y="93891"/>
                  <a:pt x="69329" y="93891"/>
                  <a:pt x="69471" y="93907"/>
                </a:cubicBezTo>
                <a:cubicBezTo>
                  <a:pt x="69519" y="93907"/>
                  <a:pt x="69582" y="93907"/>
                  <a:pt x="69645" y="93923"/>
                </a:cubicBezTo>
                <a:cubicBezTo>
                  <a:pt x="69787" y="93923"/>
                  <a:pt x="69913" y="93939"/>
                  <a:pt x="70055" y="93939"/>
                </a:cubicBezTo>
                <a:lnTo>
                  <a:pt x="70229" y="93939"/>
                </a:lnTo>
                <a:cubicBezTo>
                  <a:pt x="70371" y="93939"/>
                  <a:pt x="70497" y="93939"/>
                  <a:pt x="70624" y="93970"/>
                </a:cubicBezTo>
                <a:lnTo>
                  <a:pt x="71729" y="93970"/>
                </a:lnTo>
                <a:cubicBezTo>
                  <a:pt x="71871" y="93970"/>
                  <a:pt x="72013" y="93970"/>
                  <a:pt x="72155" y="93939"/>
                </a:cubicBezTo>
                <a:lnTo>
                  <a:pt x="72281" y="93939"/>
                </a:lnTo>
                <a:cubicBezTo>
                  <a:pt x="72439" y="93939"/>
                  <a:pt x="72628" y="93923"/>
                  <a:pt x="72786" y="93907"/>
                </a:cubicBezTo>
                <a:lnTo>
                  <a:pt x="72834" y="93907"/>
                </a:lnTo>
                <a:cubicBezTo>
                  <a:pt x="84515" y="93023"/>
                  <a:pt x="93733" y="83252"/>
                  <a:pt x="93733" y="71334"/>
                </a:cubicBezTo>
                <a:lnTo>
                  <a:pt x="93733" y="71334"/>
                </a:lnTo>
                <a:cubicBezTo>
                  <a:pt x="93724" y="71353"/>
                  <a:pt x="93720" y="71360"/>
                  <a:pt x="93719" y="71360"/>
                </a:cubicBezTo>
                <a:cubicBezTo>
                  <a:pt x="93718" y="71360"/>
                  <a:pt x="93718" y="71357"/>
                  <a:pt x="93718" y="71350"/>
                </a:cubicBezTo>
                <a:cubicBezTo>
                  <a:pt x="93718" y="58848"/>
                  <a:pt x="83583" y="48698"/>
                  <a:pt x="71066" y="48698"/>
                </a:cubicBezTo>
                <a:cubicBezTo>
                  <a:pt x="69519" y="48698"/>
                  <a:pt x="68003" y="48856"/>
                  <a:pt x="66567" y="49156"/>
                </a:cubicBezTo>
                <a:cubicBezTo>
                  <a:pt x="65346" y="49398"/>
                  <a:pt x="64102" y="49540"/>
                  <a:pt x="62857" y="49540"/>
                </a:cubicBezTo>
                <a:cubicBezTo>
                  <a:pt x="62315" y="49540"/>
                  <a:pt x="61772" y="49513"/>
                  <a:pt x="61232" y="49456"/>
                </a:cubicBezTo>
                <a:cubicBezTo>
                  <a:pt x="57964" y="49093"/>
                  <a:pt x="54807" y="47909"/>
                  <a:pt x="52060" y="45841"/>
                </a:cubicBezTo>
                <a:cubicBezTo>
                  <a:pt x="46425" y="41579"/>
                  <a:pt x="43915" y="34586"/>
                  <a:pt x="44720" y="27483"/>
                </a:cubicBezTo>
                <a:cubicBezTo>
                  <a:pt x="44799" y="26741"/>
                  <a:pt x="44941" y="25983"/>
                  <a:pt x="45099" y="25225"/>
                </a:cubicBezTo>
                <a:cubicBezTo>
                  <a:pt x="45194" y="24373"/>
                  <a:pt x="45257" y="23489"/>
                  <a:pt x="45257" y="22621"/>
                </a:cubicBezTo>
                <a:cubicBezTo>
                  <a:pt x="45257" y="10119"/>
                  <a:pt x="35123" y="0"/>
                  <a:pt x="22621" y="0"/>
                </a:cubicBezTo>
                <a:close/>
              </a:path>
            </a:pathLst>
          </a:custGeom>
          <a:solidFill>
            <a:srgbClr val="ED3247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7888901" y="3991328"/>
            <a:ext cx="1216200" cy="1216200"/>
          </a:xfrm>
          <a:prstGeom prst="ellipse">
            <a:avLst/>
          </a:prstGeom>
          <a:solidFill>
            <a:srgbClr val="B8E5FA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 txBox="1"/>
          <p:nvPr>
            <p:ph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7"/>
          <p:cNvGrpSpPr/>
          <p:nvPr/>
        </p:nvGrpSpPr>
        <p:grpSpPr>
          <a:xfrm>
            <a:off x="-10492" y="7631"/>
            <a:ext cx="3843905" cy="5163024"/>
            <a:chOff x="-23767" y="31644"/>
            <a:chExt cx="3843905" cy="5163024"/>
          </a:xfrm>
        </p:grpSpPr>
        <p:sp>
          <p:nvSpPr>
            <p:cNvPr id="74" name="Google Shape;74;p7"/>
            <p:cNvSpPr/>
            <p:nvPr/>
          </p:nvSpPr>
          <p:spPr>
            <a:xfrm>
              <a:off x="-17609" y="1321257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 rot="5400000">
              <a:off x="-693767" y="3302025"/>
              <a:ext cx="2562643" cy="1222642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-1752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1293214" y="3978331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603938" y="3978256"/>
              <a:ext cx="1216200" cy="1216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1299344" y="2615184"/>
            <a:ext cx="2691000" cy="13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11859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1" name="Google Shape;81;p7"/>
          <p:cNvSpPr txBox="1"/>
          <p:nvPr>
            <p:ph hasCustomPrompt="1" idx="2" type="title"/>
          </p:nvPr>
        </p:nvSpPr>
        <p:spPr>
          <a:xfrm>
            <a:off x="1299544" y="2040625"/>
            <a:ext cx="2691000" cy="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 flipH="1">
            <a:off x="-10492" y="-27116"/>
            <a:ext cx="9164993" cy="5197771"/>
            <a:chOff x="-23767" y="-3103"/>
            <a:chExt cx="9164993" cy="5197771"/>
          </a:xfrm>
        </p:grpSpPr>
        <p:sp>
          <p:nvSpPr>
            <p:cNvPr id="84" name="Google Shape;84;p8"/>
            <p:cNvSpPr/>
            <p:nvPr/>
          </p:nvSpPr>
          <p:spPr>
            <a:xfrm>
              <a:off x="6609504" y="2634631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6587982" y="2639105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7925026" y="1374262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925026" y="31710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5400000">
              <a:off x="5942773" y="707438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520418" y="556062"/>
              <a:ext cx="1430700" cy="14085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772476" y="2131309"/>
              <a:ext cx="2257800" cy="22227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 rot="5400000">
              <a:off x="4558623" y="3305075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5400000">
              <a:off x="1313432" y="41468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-17609" y="1321257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 rot="5400000">
              <a:off x="-693767" y="3302025"/>
              <a:ext cx="2562643" cy="1222642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 rot="5546733">
              <a:off x="3918294" y="46694"/>
              <a:ext cx="2531718" cy="2538119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2603938" y="31644"/>
              <a:ext cx="1216200" cy="1216200"/>
            </a:xfrm>
            <a:prstGeom prst="ellipse">
              <a:avLst/>
            </a:pr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-1752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93214" y="3978331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603938" y="3978256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225354" y="1374262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393565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3935651" y="2634565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603774" y="2644223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8"/>
          <p:cNvSpPr txBox="1"/>
          <p:nvPr>
            <p:ph type="title"/>
          </p:nvPr>
        </p:nvSpPr>
        <p:spPr>
          <a:xfrm>
            <a:off x="1522050" y="1176400"/>
            <a:ext cx="6099900" cy="27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9"/>
          <p:cNvGrpSpPr/>
          <p:nvPr/>
        </p:nvGrpSpPr>
        <p:grpSpPr>
          <a:xfrm rot="10800000">
            <a:off x="-10492" y="-27116"/>
            <a:ext cx="9164993" cy="5197771"/>
            <a:chOff x="-23767" y="-3103"/>
            <a:chExt cx="9164993" cy="5197771"/>
          </a:xfrm>
        </p:grpSpPr>
        <p:sp>
          <p:nvSpPr>
            <p:cNvPr id="107" name="Google Shape;107;p9"/>
            <p:cNvSpPr/>
            <p:nvPr/>
          </p:nvSpPr>
          <p:spPr>
            <a:xfrm>
              <a:off x="6609504" y="2634631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6587982" y="2639105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7925026" y="1374262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925026" y="31710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 rot="5400000">
              <a:off x="5942773" y="707438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4520418" y="556062"/>
              <a:ext cx="1430700" cy="14085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772476" y="2131309"/>
              <a:ext cx="2257800" cy="2222700"/>
            </a:xfrm>
            <a:prstGeom prst="ellipse">
              <a:avLst/>
            </a:prstGeom>
            <a:solidFill>
              <a:srgbClr val="FAE0CF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 rot="5400000">
              <a:off x="4558623" y="3305075"/>
              <a:ext cx="2549663" cy="1216449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 rot="5400000">
              <a:off x="1313432" y="41468"/>
              <a:ext cx="2549231" cy="2548394"/>
            </a:xfrm>
            <a:custGeom>
              <a:rect b="b" l="l" r="r" t="t"/>
              <a:pathLst>
                <a:path extrusionOk="0" h="94350" w="94381">
                  <a:moveTo>
                    <a:pt x="71508" y="1"/>
                  </a:moveTo>
                  <a:cubicBezTo>
                    <a:pt x="59069" y="1"/>
                    <a:pt x="48998" y="10072"/>
                    <a:pt x="48998" y="22510"/>
                  </a:cubicBezTo>
                  <a:cubicBezTo>
                    <a:pt x="48998" y="23521"/>
                    <a:pt x="49045" y="24515"/>
                    <a:pt x="49187" y="25494"/>
                  </a:cubicBezTo>
                  <a:cubicBezTo>
                    <a:pt x="49645" y="28967"/>
                    <a:pt x="50892" y="32171"/>
                    <a:pt x="52739" y="34965"/>
                  </a:cubicBezTo>
                  <a:cubicBezTo>
                    <a:pt x="55391" y="38943"/>
                    <a:pt x="59274" y="42037"/>
                    <a:pt x="63852" y="43694"/>
                  </a:cubicBezTo>
                  <a:cubicBezTo>
                    <a:pt x="65414" y="44278"/>
                    <a:pt x="66472" y="45715"/>
                    <a:pt x="66472" y="47372"/>
                  </a:cubicBezTo>
                  <a:lnTo>
                    <a:pt x="66472" y="47404"/>
                  </a:lnTo>
                  <a:lnTo>
                    <a:pt x="66472" y="47467"/>
                  </a:lnTo>
                  <a:cubicBezTo>
                    <a:pt x="66472" y="48872"/>
                    <a:pt x="65557" y="50087"/>
                    <a:pt x="64231" y="50545"/>
                  </a:cubicBezTo>
                  <a:cubicBezTo>
                    <a:pt x="59416" y="52203"/>
                    <a:pt x="55328" y="55439"/>
                    <a:pt x="52613" y="59637"/>
                  </a:cubicBezTo>
                  <a:cubicBezTo>
                    <a:pt x="51287" y="61674"/>
                    <a:pt x="50276" y="63947"/>
                    <a:pt x="49692" y="66378"/>
                  </a:cubicBezTo>
                  <a:cubicBezTo>
                    <a:pt x="49424" y="67420"/>
                    <a:pt x="48508" y="68146"/>
                    <a:pt x="47419" y="68146"/>
                  </a:cubicBezTo>
                  <a:lnTo>
                    <a:pt x="47372" y="68146"/>
                  </a:lnTo>
                  <a:cubicBezTo>
                    <a:pt x="45888" y="68146"/>
                    <a:pt x="44594" y="67136"/>
                    <a:pt x="44183" y="65699"/>
                  </a:cubicBezTo>
                  <a:cubicBezTo>
                    <a:pt x="42699" y="60474"/>
                    <a:pt x="39385" y="56007"/>
                    <a:pt x="34965" y="53071"/>
                  </a:cubicBezTo>
                  <a:cubicBezTo>
                    <a:pt x="32108" y="51177"/>
                    <a:pt x="28793" y="49914"/>
                    <a:pt x="25209" y="49488"/>
                  </a:cubicBezTo>
                  <a:cubicBezTo>
                    <a:pt x="24325" y="49377"/>
                    <a:pt x="23426" y="49330"/>
                    <a:pt x="22510" y="49330"/>
                  </a:cubicBezTo>
                  <a:cubicBezTo>
                    <a:pt x="10087" y="49330"/>
                    <a:pt x="0" y="59416"/>
                    <a:pt x="0" y="71840"/>
                  </a:cubicBezTo>
                  <a:cubicBezTo>
                    <a:pt x="0" y="84278"/>
                    <a:pt x="10087" y="94349"/>
                    <a:pt x="22510" y="94349"/>
                  </a:cubicBezTo>
                  <a:cubicBezTo>
                    <a:pt x="23520" y="94349"/>
                    <a:pt x="24531" y="94302"/>
                    <a:pt x="25493" y="94160"/>
                  </a:cubicBezTo>
                  <a:cubicBezTo>
                    <a:pt x="28966" y="93702"/>
                    <a:pt x="32186" y="92455"/>
                    <a:pt x="34965" y="90608"/>
                  </a:cubicBezTo>
                  <a:cubicBezTo>
                    <a:pt x="38943" y="87956"/>
                    <a:pt x="42052" y="84073"/>
                    <a:pt x="43710" y="79495"/>
                  </a:cubicBezTo>
                  <a:cubicBezTo>
                    <a:pt x="44278" y="77933"/>
                    <a:pt x="45714" y="76875"/>
                    <a:pt x="47372" y="76875"/>
                  </a:cubicBezTo>
                  <a:lnTo>
                    <a:pt x="47435" y="76875"/>
                  </a:lnTo>
                  <a:cubicBezTo>
                    <a:pt x="48682" y="76875"/>
                    <a:pt x="49740" y="77680"/>
                    <a:pt x="50134" y="78864"/>
                  </a:cubicBezTo>
                  <a:cubicBezTo>
                    <a:pt x="53102" y="87862"/>
                    <a:pt x="61563" y="94349"/>
                    <a:pt x="71555" y="94349"/>
                  </a:cubicBezTo>
                  <a:lnTo>
                    <a:pt x="71871" y="94349"/>
                  </a:lnTo>
                  <a:cubicBezTo>
                    <a:pt x="84294" y="94349"/>
                    <a:pt x="94380" y="84278"/>
                    <a:pt x="94380" y="71840"/>
                  </a:cubicBezTo>
                  <a:cubicBezTo>
                    <a:pt x="94317" y="61279"/>
                    <a:pt x="87056" y="52408"/>
                    <a:pt x="77253" y="49977"/>
                  </a:cubicBezTo>
                  <a:cubicBezTo>
                    <a:pt x="76070" y="49677"/>
                    <a:pt x="75201" y="48635"/>
                    <a:pt x="75201" y="47420"/>
                  </a:cubicBezTo>
                  <a:lnTo>
                    <a:pt x="75201" y="47388"/>
                  </a:lnTo>
                  <a:lnTo>
                    <a:pt x="75201" y="47372"/>
                  </a:lnTo>
                  <a:cubicBezTo>
                    <a:pt x="75201" y="45888"/>
                    <a:pt x="76212" y="44594"/>
                    <a:pt x="77648" y="44168"/>
                  </a:cubicBezTo>
                  <a:cubicBezTo>
                    <a:pt x="82873" y="42700"/>
                    <a:pt x="87340" y="39385"/>
                    <a:pt x="90276" y="34965"/>
                  </a:cubicBezTo>
                  <a:cubicBezTo>
                    <a:pt x="92171" y="32092"/>
                    <a:pt x="93433" y="28777"/>
                    <a:pt x="93860" y="25210"/>
                  </a:cubicBezTo>
                  <a:cubicBezTo>
                    <a:pt x="93970" y="24326"/>
                    <a:pt x="94017" y="23410"/>
                    <a:pt x="94017" y="22510"/>
                  </a:cubicBezTo>
                  <a:cubicBezTo>
                    <a:pt x="94017" y="10072"/>
                    <a:pt x="83946" y="1"/>
                    <a:pt x="7150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-17609" y="1321257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 rot="5400000">
              <a:off x="-693767" y="3302025"/>
              <a:ext cx="2562643" cy="1222642"/>
            </a:xfrm>
            <a:custGeom>
              <a:rect b="b" l="l" r="r" t="t"/>
              <a:pathLst>
                <a:path extrusionOk="0" h="45037" w="94397">
                  <a:moveTo>
                    <a:pt x="22558" y="1"/>
                  </a:moveTo>
                  <a:cubicBezTo>
                    <a:pt x="10103" y="1"/>
                    <a:pt x="0" y="10103"/>
                    <a:pt x="0" y="22526"/>
                  </a:cubicBezTo>
                  <a:cubicBezTo>
                    <a:pt x="0" y="34965"/>
                    <a:pt x="10087" y="45036"/>
                    <a:pt x="22510" y="45036"/>
                  </a:cubicBezTo>
                  <a:cubicBezTo>
                    <a:pt x="23521" y="45036"/>
                    <a:pt x="24531" y="44989"/>
                    <a:pt x="25494" y="44847"/>
                  </a:cubicBezTo>
                  <a:cubicBezTo>
                    <a:pt x="28966" y="44389"/>
                    <a:pt x="32187" y="43142"/>
                    <a:pt x="34965" y="41295"/>
                  </a:cubicBezTo>
                  <a:cubicBezTo>
                    <a:pt x="38959" y="38643"/>
                    <a:pt x="42052" y="34760"/>
                    <a:pt x="43710" y="30182"/>
                  </a:cubicBezTo>
                  <a:cubicBezTo>
                    <a:pt x="44262" y="28619"/>
                    <a:pt x="45730" y="27562"/>
                    <a:pt x="47388" y="27562"/>
                  </a:cubicBezTo>
                  <a:lnTo>
                    <a:pt x="47483" y="27562"/>
                  </a:lnTo>
                  <a:cubicBezTo>
                    <a:pt x="48888" y="27562"/>
                    <a:pt x="50103" y="28493"/>
                    <a:pt x="50561" y="29803"/>
                  </a:cubicBezTo>
                  <a:cubicBezTo>
                    <a:pt x="52218" y="34618"/>
                    <a:pt x="55454" y="38706"/>
                    <a:pt x="59653" y="41437"/>
                  </a:cubicBezTo>
                  <a:cubicBezTo>
                    <a:pt x="62510" y="43268"/>
                    <a:pt x="65809" y="44484"/>
                    <a:pt x="69361" y="44878"/>
                  </a:cubicBezTo>
                  <a:cubicBezTo>
                    <a:pt x="70198" y="44989"/>
                    <a:pt x="71034" y="45020"/>
                    <a:pt x="71887" y="45020"/>
                  </a:cubicBezTo>
                  <a:cubicBezTo>
                    <a:pt x="84325" y="45020"/>
                    <a:pt x="94396" y="34933"/>
                    <a:pt x="94396" y="22510"/>
                  </a:cubicBezTo>
                  <a:cubicBezTo>
                    <a:pt x="94396" y="10072"/>
                    <a:pt x="84325" y="1"/>
                    <a:pt x="71887" y="1"/>
                  </a:cubicBezTo>
                  <a:cubicBezTo>
                    <a:pt x="71113" y="1"/>
                    <a:pt x="70387" y="32"/>
                    <a:pt x="69645" y="111"/>
                  </a:cubicBezTo>
                  <a:cubicBezTo>
                    <a:pt x="65983" y="474"/>
                    <a:pt x="62589" y="1705"/>
                    <a:pt x="59669" y="3600"/>
                  </a:cubicBezTo>
                  <a:cubicBezTo>
                    <a:pt x="55044" y="6599"/>
                    <a:pt x="51587" y="11256"/>
                    <a:pt x="50119" y="16733"/>
                  </a:cubicBezTo>
                  <a:cubicBezTo>
                    <a:pt x="49787" y="17948"/>
                    <a:pt x="48730" y="18817"/>
                    <a:pt x="47467" y="18817"/>
                  </a:cubicBezTo>
                  <a:lnTo>
                    <a:pt x="47419" y="18817"/>
                  </a:lnTo>
                  <a:cubicBezTo>
                    <a:pt x="45920" y="18817"/>
                    <a:pt x="44641" y="17806"/>
                    <a:pt x="44231" y="16370"/>
                  </a:cubicBezTo>
                  <a:cubicBezTo>
                    <a:pt x="42747" y="11145"/>
                    <a:pt x="39432" y="6678"/>
                    <a:pt x="35012" y="3742"/>
                  </a:cubicBezTo>
                  <a:cubicBezTo>
                    <a:pt x="32155" y="1847"/>
                    <a:pt x="28840" y="585"/>
                    <a:pt x="25257" y="143"/>
                  </a:cubicBezTo>
                  <a:cubicBezTo>
                    <a:pt x="24373" y="48"/>
                    <a:pt x="23473" y="1"/>
                    <a:pt x="22558" y="1"/>
                  </a:cubicBezTo>
                  <a:close/>
                </a:path>
              </a:pathLst>
            </a:custGeom>
            <a:solidFill>
              <a:srgbClr val="BDE0D9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 rot="5546733">
              <a:off x="3918294" y="46694"/>
              <a:ext cx="2531718" cy="2538119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2603938" y="31644"/>
              <a:ext cx="1216200" cy="1216200"/>
            </a:xfrm>
            <a:prstGeom prst="ellipse">
              <a:avLst/>
            </a:prstGeom>
            <a:solidFill>
              <a:srgbClr val="FAFA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-1752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1293214" y="3978331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2603938" y="3978256"/>
              <a:ext cx="1216200" cy="1216200"/>
            </a:xfrm>
            <a:prstGeom prst="ellipse">
              <a:avLst/>
            </a:prstGeom>
            <a:solidFill>
              <a:srgbClr val="B8E5FA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225354" y="1374262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935651" y="31644"/>
              <a:ext cx="1216200" cy="1216200"/>
            </a:xfrm>
            <a:prstGeom prst="ellipse">
              <a:avLst/>
            </a:pr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3935651" y="2634565"/>
              <a:ext cx="1216200" cy="1216200"/>
            </a:xfrm>
            <a:prstGeom prst="ellipse">
              <a:avLst/>
            </a:prstGeom>
            <a:solidFill>
              <a:srgbClr val="FEFADD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2603774" y="2644223"/>
              <a:ext cx="2531755" cy="2538157"/>
            </a:xfrm>
            <a:custGeom>
              <a:rect b="b" l="l" r="r" t="t"/>
              <a:pathLst>
                <a:path extrusionOk="0" h="93971" w="93734">
                  <a:moveTo>
                    <a:pt x="22037" y="0"/>
                  </a:moveTo>
                  <a:cubicBezTo>
                    <a:pt x="16417" y="142"/>
                    <a:pt x="11287" y="2352"/>
                    <a:pt x="7388" y="5888"/>
                  </a:cubicBezTo>
                  <a:cubicBezTo>
                    <a:pt x="7135" y="6125"/>
                    <a:pt x="6883" y="6362"/>
                    <a:pt x="6646" y="6583"/>
                  </a:cubicBezTo>
                  <a:cubicBezTo>
                    <a:pt x="6472" y="6772"/>
                    <a:pt x="6283" y="6946"/>
                    <a:pt x="6125" y="7120"/>
                  </a:cubicBezTo>
                  <a:cubicBezTo>
                    <a:pt x="2431" y="11050"/>
                    <a:pt x="158" y="16322"/>
                    <a:pt x="0" y="22100"/>
                  </a:cubicBezTo>
                  <a:lnTo>
                    <a:pt x="0" y="22700"/>
                  </a:lnTo>
                  <a:cubicBezTo>
                    <a:pt x="0" y="35217"/>
                    <a:pt x="10087" y="45383"/>
                    <a:pt x="22542" y="45383"/>
                  </a:cubicBezTo>
                  <a:lnTo>
                    <a:pt x="22779" y="45383"/>
                  </a:lnTo>
                  <a:cubicBezTo>
                    <a:pt x="23473" y="45383"/>
                    <a:pt x="24168" y="45352"/>
                    <a:pt x="24846" y="45257"/>
                  </a:cubicBezTo>
                  <a:cubicBezTo>
                    <a:pt x="25746" y="45162"/>
                    <a:pt x="26614" y="45036"/>
                    <a:pt x="27451" y="44831"/>
                  </a:cubicBezTo>
                  <a:cubicBezTo>
                    <a:pt x="28600" y="44578"/>
                    <a:pt x="29772" y="44433"/>
                    <a:pt x="30943" y="44433"/>
                  </a:cubicBezTo>
                  <a:cubicBezTo>
                    <a:pt x="31671" y="44433"/>
                    <a:pt x="32398" y="44489"/>
                    <a:pt x="33118" y="44610"/>
                  </a:cubicBezTo>
                  <a:cubicBezTo>
                    <a:pt x="35975" y="45099"/>
                    <a:pt x="38722" y="46393"/>
                    <a:pt x="41374" y="48382"/>
                  </a:cubicBezTo>
                  <a:cubicBezTo>
                    <a:pt x="47119" y="52723"/>
                    <a:pt x="49614" y="59890"/>
                    <a:pt x="48651" y="67088"/>
                  </a:cubicBezTo>
                  <a:cubicBezTo>
                    <a:pt x="48603" y="67341"/>
                    <a:pt x="48603" y="67625"/>
                    <a:pt x="48603" y="67877"/>
                  </a:cubicBezTo>
                  <a:cubicBezTo>
                    <a:pt x="48635" y="68051"/>
                    <a:pt x="48603" y="68256"/>
                    <a:pt x="48587" y="68430"/>
                  </a:cubicBezTo>
                  <a:cubicBezTo>
                    <a:pt x="48477" y="69377"/>
                    <a:pt x="48414" y="70340"/>
                    <a:pt x="48414" y="71318"/>
                  </a:cubicBezTo>
                  <a:cubicBezTo>
                    <a:pt x="48414" y="75438"/>
                    <a:pt x="49519" y="79306"/>
                    <a:pt x="51445" y="82636"/>
                  </a:cubicBezTo>
                  <a:cubicBezTo>
                    <a:pt x="54712" y="88303"/>
                    <a:pt x="60332" y="92408"/>
                    <a:pt x="67040" y="93607"/>
                  </a:cubicBezTo>
                  <a:lnTo>
                    <a:pt x="67072" y="93607"/>
                  </a:lnTo>
                  <a:cubicBezTo>
                    <a:pt x="67214" y="93623"/>
                    <a:pt x="67372" y="93670"/>
                    <a:pt x="67514" y="93686"/>
                  </a:cubicBezTo>
                  <a:cubicBezTo>
                    <a:pt x="67577" y="93686"/>
                    <a:pt x="67609" y="93702"/>
                    <a:pt x="67672" y="93702"/>
                  </a:cubicBezTo>
                  <a:cubicBezTo>
                    <a:pt x="67782" y="93734"/>
                    <a:pt x="67893" y="93749"/>
                    <a:pt x="68003" y="93749"/>
                  </a:cubicBezTo>
                  <a:cubicBezTo>
                    <a:pt x="68098" y="93765"/>
                    <a:pt x="68177" y="93765"/>
                    <a:pt x="68288" y="93781"/>
                  </a:cubicBezTo>
                  <a:cubicBezTo>
                    <a:pt x="68366" y="93812"/>
                    <a:pt x="68445" y="93812"/>
                    <a:pt x="68524" y="93812"/>
                  </a:cubicBezTo>
                  <a:cubicBezTo>
                    <a:pt x="68635" y="93828"/>
                    <a:pt x="68761" y="93828"/>
                    <a:pt x="68872" y="93844"/>
                  </a:cubicBezTo>
                  <a:cubicBezTo>
                    <a:pt x="68935" y="93844"/>
                    <a:pt x="68998" y="93860"/>
                    <a:pt x="69077" y="93860"/>
                  </a:cubicBezTo>
                  <a:cubicBezTo>
                    <a:pt x="69203" y="93891"/>
                    <a:pt x="69329" y="93891"/>
                    <a:pt x="69471" y="93907"/>
                  </a:cubicBezTo>
                  <a:cubicBezTo>
                    <a:pt x="69519" y="93907"/>
                    <a:pt x="69582" y="93907"/>
                    <a:pt x="69645" y="93923"/>
                  </a:cubicBezTo>
                  <a:cubicBezTo>
                    <a:pt x="69787" y="93923"/>
                    <a:pt x="69913" y="93939"/>
                    <a:pt x="70055" y="93939"/>
                  </a:cubicBezTo>
                  <a:lnTo>
                    <a:pt x="70229" y="93939"/>
                  </a:lnTo>
                  <a:cubicBezTo>
                    <a:pt x="70371" y="93939"/>
                    <a:pt x="70497" y="93939"/>
                    <a:pt x="70624" y="93970"/>
                  </a:cubicBezTo>
                  <a:lnTo>
                    <a:pt x="71729" y="93970"/>
                  </a:lnTo>
                  <a:cubicBezTo>
                    <a:pt x="71871" y="93970"/>
                    <a:pt x="72013" y="93970"/>
                    <a:pt x="72155" y="93939"/>
                  </a:cubicBezTo>
                  <a:lnTo>
                    <a:pt x="72281" y="93939"/>
                  </a:lnTo>
                  <a:cubicBezTo>
                    <a:pt x="72439" y="93939"/>
                    <a:pt x="72628" y="93923"/>
                    <a:pt x="72786" y="93907"/>
                  </a:cubicBezTo>
                  <a:lnTo>
                    <a:pt x="72834" y="93907"/>
                  </a:lnTo>
                  <a:cubicBezTo>
                    <a:pt x="84515" y="93023"/>
                    <a:pt x="93733" y="83252"/>
                    <a:pt x="93733" y="71334"/>
                  </a:cubicBezTo>
                  <a:lnTo>
                    <a:pt x="93733" y="71334"/>
                  </a:lnTo>
                  <a:cubicBezTo>
                    <a:pt x="93724" y="71353"/>
                    <a:pt x="93720" y="71360"/>
                    <a:pt x="93719" y="71360"/>
                  </a:cubicBezTo>
                  <a:cubicBezTo>
                    <a:pt x="93718" y="71360"/>
                    <a:pt x="93718" y="71357"/>
                    <a:pt x="93718" y="71350"/>
                  </a:cubicBezTo>
                  <a:cubicBezTo>
                    <a:pt x="93718" y="58848"/>
                    <a:pt x="83583" y="48698"/>
                    <a:pt x="71066" y="48698"/>
                  </a:cubicBezTo>
                  <a:cubicBezTo>
                    <a:pt x="69519" y="48698"/>
                    <a:pt x="68003" y="48856"/>
                    <a:pt x="66567" y="49156"/>
                  </a:cubicBezTo>
                  <a:cubicBezTo>
                    <a:pt x="65346" y="49398"/>
                    <a:pt x="64102" y="49540"/>
                    <a:pt x="62857" y="49540"/>
                  </a:cubicBezTo>
                  <a:cubicBezTo>
                    <a:pt x="62315" y="49540"/>
                    <a:pt x="61772" y="49513"/>
                    <a:pt x="61232" y="49456"/>
                  </a:cubicBezTo>
                  <a:cubicBezTo>
                    <a:pt x="57964" y="49093"/>
                    <a:pt x="54807" y="47909"/>
                    <a:pt x="52060" y="45841"/>
                  </a:cubicBezTo>
                  <a:cubicBezTo>
                    <a:pt x="46425" y="41579"/>
                    <a:pt x="43915" y="34586"/>
                    <a:pt x="44720" y="27483"/>
                  </a:cubicBezTo>
                  <a:cubicBezTo>
                    <a:pt x="44799" y="26741"/>
                    <a:pt x="44941" y="25983"/>
                    <a:pt x="45099" y="25225"/>
                  </a:cubicBezTo>
                  <a:cubicBezTo>
                    <a:pt x="45194" y="24373"/>
                    <a:pt x="45257" y="23489"/>
                    <a:pt x="45257" y="22621"/>
                  </a:cubicBezTo>
                  <a:cubicBezTo>
                    <a:pt x="45257" y="10119"/>
                    <a:pt x="35123" y="0"/>
                    <a:pt x="22621" y="0"/>
                  </a:cubicBezTo>
                  <a:close/>
                </a:path>
              </a:pathLst>
            </a:custGeom>
            <a:solidFill>
              <a:srgbClr val="ED3247">
                <a:alpha val="7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9"/>
          <p:cNvSpPr/>
          <p:nvPr/>
        </p:nvSpPr>
        <p:spPr>
          <a:xfrm>
            <a:off x="1928250" y="1176300"/>
            <a:ext cx="5287500" cy="279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1928250" y="3967200"/>
            <a:ext cx="5287500" cy="25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"/>
          <p:cNvSpPr txBox="1"/>
          <p:nvPr>
            <p:ph type="title"/>
          </p:nvPr>
        </p:nvSpPr>
        <p:spPr>
          <a:xfrm>
            <a:off x="3271100" y="1886950"/>
            <a:ext cx="41187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9"/>
          <p:cNvSpPr txBox="1"/>
          <p:nvPr>
            <p:ph idx="1" type="subTitle"/>
          </p:nvPr>
        </p:nvSpPr>
        <p:spPr>
          <a:xfrm>
            <a:off x="2845050" y="2937525"/>
            <a:ext cx="34539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9"/>
          <p:cNvSpPr txBox="1"/>
          <p:nvPr>
            <p:ph hasCustomPrompt="1" idx="2" type="title"/>
          </p:nvPr>
        </p:nvSpPr>
        <p:spPr>
          <a:xfrm>
            <a:off x="2102300" y="2011680"/>
            <a:ext cx="1168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713225" y="3994325"/>
            <a:ext cx="2463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osefin Sans"/>
              <a:buNone/>
              <a:defRPr b="1" sz="2000"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/>
        </p:txBody>
      </p:sp>
      <p:sp>
        <p:nvSpPr>
          <p:cNvPr id="134" name="Google Shape;134;p10"/>
          <p:cNvSpPr/>
          <p:nvPr/>
        </p:nvSpPr>
        <p:spPr>
          <a:xfrm rot="-5400000">
            <a:off x="-552659" y="-696780"/>
            <a:ext cx="2531755" cy="2538157"/>
          </a:xfrm>
          <a:custGeom>
            <a:rect b="b" l="l" r="r" t="t"/>
            <a:pathLst>
              <a:path extrusionOk="0" h="93971" w="93734">
                <a:moveTo>
                  <a:pt x="22037" y="0"/>
                </a:moveTo>
                <a:cubicBezTo>
                  <a:pt x="16417" y="142"/>
                  <a:pt x="11287" y="2352"/>
                  <a:pt x="7388" y="5888"/>
                </a:cubicBezTo>
                <a:cubicBezTo>
                  <a:pt x="7135" y="6125"/>
                  <a:pt x="6883" y="6362"/>
                  <a:pt x="6646" y="6583"/>
                </a:cubicBezTo>
                <a:cubicBezTo>
                  <a:pt x="6472" y="6772"/>
                  <a:pt x="6283" y="6946"/>
                  <a:pt x="6125" y="7120"/>
                </a:cubicBezTo>
                <a:cubicBezTo>
                  <a:pt x="2431" y="11050"/>
                  <a:pt x="158" y="16322"/>
                  <a:pt x="0" y="22100"/>
                </a:cubicBezTo>
                <a:lnTo>
                  <a:pt x="0" y="22700"/>
                </a:lnTo>
                <a:cubicBezTo>
                  <a:pt x="0" y="35217"/>
                  <a:pt x="10087" y="45383"/>
                  <a:pt x="22542" y="45383"/>
                </a:cubicBezTo>
                <a:lnTo>
                  <a:pt x="22779" y="45383"/>
                </a:lnTo>
                <a:cubicBezTo>
                  <a:pt x="23473" y="45383"/>
                  <a:pt x="24168" y="45352"/>
                  <a:pt x="24846" y="45257"/>
                </a:cubicBezTo>
                <a:cubicBezTo>
                  <a:pt x="25746" y="45162"/>
                  <a:pt x="26614" y="45036"/>
                  <a:pt x="27451" y="44831"/>
                </a:cubicBezTo>
                <a:cubicBezTo>
                  <a:pt x="28600" y="44578"/>
                  <a:pt x="29772" y="44433"/>
                  <a:pt x="30943" y="44433"/>
                </a:cubicBezTo>
                <a:cubicBezTo>
                  <a:pt x="31671" y="44433"/>
                  <a:pt x="32398" y="44489"/>
                  <a:pt x="33118" y="44610"/>
                </a:cubicBezTo>
                <a:cubicBezTo>
                  <a:pt x="35975" y="45099"/>
                  <a:pt x="38722" y="46393"/>
                  <a:pt x="41374" y="48382"/>
                </a:cubicBezTo>
                <a:cubicBezTo>
                  <a:pt x="47119" y="52723"/>
                  <a:pt x="49614" y="59890"/>
                  <a:pt x="48651" y="67088"/>
                </a:cubicBezTo>
                <a:cubicBezTo>
                  <a:pt x="48603" y="67341"/>
                  <a:pt x="48603" y="67625"/>
                  <a:pt x="48603" y="67877"/>
                </a:cubicBezTo>
                <a:cubicBezTo>
                  <a:pt x="48635" y="68051"/>
                  <a:pt x="48603" y="68256"/>
                  <a:pt x="48587" y="68430"/>
                </a:cubicBezTo>
                <a:cubicBezTo>
                  <a:pt x="48477" y="69377"/>
                  <a:pt x="48414" y="70340"/>
                  <a:pt x="48414" y="71318"/>
                </a:cubicBezTo>
                <a:cubicBezTo>
                  <a:pt x="48414" y="75438"/>
                  <a:pt x="49519" y="79306"/>
                  <a:pt x="51445" y="82636"/>
                </a:cubicBezTo>
                <a:cubicBezTo>
                  <a:pt x="54712" y="88303"/>
                  <a:pt x="60332" y="92408"/>
                  <a:pt x="67040" y="93607"/>
                </a:cubicBezTo>
                <a:lnTo>
                  <a:pt x="67072" y="93607"/>
                </a:lnTo>
                <a:cubicBezTo>
                  <a:pt x="67214" y="93623"/>
                  <a:pt x="67372" y="93670"/>
                  <a:pt x="67514" y="93686"/>
                </a:cubicBezTo>
                <a:cubicBezTo>
                  <a:pt x="67577" y="93686"/>
                  <a:pt x="67609" y="93702"/>
                  <a:pt x="67672" y="93702"/>
                </a:cubicBezTo>
                <a:cubicBezTo>
                  <a:pt x="67782" y="93734"/>
                  <a:pt x="67893" y="93749"/>
                  <a:pt x="68003" y="93749"/>
                </a:cubicBezTo>
                <a:cubicBezTo>
                  <a:pt x="68098" y="93765"/>
                  <a:pt x="68177" y="93765"/>
                  <a:pt x="68288" y="93781"/>
                </a:cubicBezTo>
                <a:cubicBezTo>
                  <a:pt x="68366" y="93812"/>
                  <a:pt x="68445" y="93812"/>
                  <a:pt x="68524" y="93812"/>
                </a:cubicBezTo>
                <a:cubicBezTo>
                  <a:pt x="68635" y="93828"/>
                  <a:pt x="68761" y="93828"/>
                  <a:pt x="68872" y="93844"/>
                </a:cubicBezTo>
                <a:cubicBezTo>
                  <a:pt x="68935" y="93844"/>
                  <a:pt x="68998" y="93860"/>
                  <a:pt x="69077" y="93860"/>
                </a:cubicBezTo>
                <a:cubicBezTo>
                  <a:pt x="69203" y="93891"/>
                  <a:pt x="69329" y="93891"/>
                  <a:pt x="69471" y="93907"/>
                </a:cubicBezTo>
                <a:cubicBezTo>
                  <a:pt x="69519" y="93907"/>
                  <a:pt x="69582" y="93907"/>
                  <a:pt x="69645" y="93923"/>
                </a:cubicBezTo>
                <a:cubicBezTo>
                  <a:pt x="69787" y="93923"/>
                  <a:pt x="69913" y="93939"/>
                  <a:pt x="70055" y="93939"/>
                </a:cubicBezTo>
                <a:lnTo>
                  <a:pt x="70229" y="93939"/>
                </a:lnTo>
                <a:cubicBezTo>
                  <a:pt x="70371" y="93939"/>
                  <a:pt x="70497" y="93939"/>
                  <a:pt x="70624" y="93970"/>
                </a:cubicBezTo>
                <a:lnTo>
                  <a:pt x="71729" y="93970"/>
                </a:lnTo>
                <a:cubicBezTo>
                  <a:pt x="71871" y="93970"/>
                  <a:pt x="72013" y="93970"/>
                  <a:pt x="72155" y="93939"/>
                </a:cubicBezTo>
                <a:lnTo>
                  <a:pt x="72281" y="93939"/>
                </a:lnTo>
                <a:cubicBezTo>
                  <a:pt x="72439" y="93939"/>
                  <a:pt x="72628" y="93923"/>
                  <a:pt x="72786" y="93907"/>
                </a:cubicBezTo>
                <a:lnTo>
                  <a:pt x="72834" y="93907"/>
                </a:lnTo>
                <a:cubicBezTo>
                  <a:pt x="84515" y="93023"/>
                  <a:pt x="93733" y="83252"/>
                  <a:pt x="93733" y="71334"/>
                </a:cubicBezTo>
                <a:lnTo>
                  <a:pt x="93733" y="71334"/>
                </a:lnTo>
                <a:cubicBezTo>
                  <a:pt x="93724" y="71353"/>
                  <a:pt x="93720" y="71360"/>
                  <a:pt x="93719" y="71360"/>
                </a:cubicBezTo>
                <a:cubicBezTo>
                  <a:pt x="93718" y="71360"/>
                  <a:pt x="93718" y="71357"/>
                  <a:pt x="93718" y="71350"/>
                </a:cubicBezTo>
                <a:cubicBezTo>
                  <a:pt x="93718" y="58848"/>
                  <a:pt x="83583" y="48698"/>
                  <a:pt x="71066" y="48698"/>
                </a:cubicBezTo>
                <a:cubicBezTo>
                  <a:pt x="69519" y="48698"/>
                  <a:pt x="68003" y="48856"/>
                  <a:pt x="66567" y="49156"/>
                </a:cubicBezTo>
                <a:cubicBezTo>
                  <a:pt x="65346" y="49398"/>
                  <a:pt x="64102" y="49540"/>
                  <a:pt x="62857" y="49540"/>
                </a:cubicBezTo>
                <a:cubicBezTo>
                  <a:pt x="62315" y="49540"/>
                  <a:pt x="61772" y="49513"/>
                  <a:pt x="61232" y="49456"/>
                </a:cubicBezTo>
                <a:cubicBezTo>
                  <a:pt x="57964" y="49093"/>
                  <a:pt x="54807" y="47909"/>
                  <a:pt x="52060" y="45841"/>
                </a:cubicBezTo>
                <a:cubicBezTo>
                  <a:pt x="46425" y="41579"/>
                  <a:pt x="43915" y="34586"/>
                  <a:pt x="44720" y="27483"/>
                </a:cubicBezTo>
                <a:cubicBezTo>
                  <a:pt x="44799" y="26741"/>
                  <a:pt x="44941" y="25983"/>
                  <a:pt x="45099" y="25225"/>
                </a:cubicBezTo>
                <a:cubicBezTo>
                  <a:pt x="45194" y="24373"/>
                  <a:pt x="45257" y="23489"/>
                  <a:pt x="45257" y="22621"/>
                </a:cubicBezTo>
                <a:cubicBezTo>
                  <a:pt x="45257" y="10119"/>
                  <a:pt x="35123" y="0"/>
                  <a:pt x="22621" y="0"/>
                </a:cubicBezTo>
                <a:close/>
              </a:path>
            </a:pathLst>
          </a:custGeom>
          <a:solidFill>
            <a:srgbClr val="B8E5FA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"/>
          <p:cNvSpPr/>
          <p:nvPr/>
        </p:nvSpPr>
        <p:spPr>
          <a:xfrm>
            <a:off x="7888901" y="3991328"/>
            <a:ext cx="1216200" cy="1216200"/>
          </a:xfrm>
          <a:prstGeom prst="ellipse">
            <a:avLst/>
          </a:prstGeom>
          <a:solidFill>
            <a:srgbClr val="BDE0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ctrTitle"/>
          </p:nvPr>
        </p:nvSpPr>
        <p:spPr>
          <a:xfrm>
            <a:off x="1871550" y="1687200"/>
            <a:ext cx="5399100" cy="8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Multi-Class Classification of Colorectal Cancer Tissue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16" name="Google Shape;316;p34"/>
          <p:cNvSpPr txBox="1"/>
          <p:nvPr>
            <p:ph idx="1" type="subTitle"/>
          </p:nvPr>
        </p:nvSpPr>
        <p:spPr>
          <a:xfrm>
            <a:off x="1871550" y="2542100"/>
            <a:ext cx="2092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Aaditya Kumar      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/>
              <a:t>3/4 B.Tech, ECE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/>
              <a:t>IIIT Naya Raipur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7" name="Google Shape;317;p34"/>
          <p:cNvSpPr txBox="1"/>
          <p:nvPr>
            <p:ph type="ctrTitle"/>
          </p:nvPr>
        </p:nvSpPr>
        <p:spPr>
          <a:xfrm>
            <a:off x="1967400" y="1351400"/>
            <a:ext cx="5207400" cy="3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Registration No- : </a:t>
            </a:r>
            <a:r>
              <a:rPr b="0"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T1187</a:t>
            </a:r>
            <a:endParaRPr b="0" sz="1200">
              <a:solidFill>
                <a:schemeClr val="dk1"/>
              </a:solidFill>
            </a:endParaRPr>
          </a:p>
        </p:txBody>
      </p:sp>
      <p:sp>
        <p:nvSpPr>
          <p:cNvPr id="318" name="Google Shape;318;p34"/>
          <p:cNvSpPr txBox="1"/>
          <p:nvPr>
            <p:ph idx="1" type="subTitle"/>
          </p:nvPr>
        </p:nvSpPr>
        <p:spPr>
          <a:xfrm>
            <a:off x="3525750" y="2542100"/>
            <a:ext cx="2092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Apoorwa Gupta      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3/4 B.Tech, ECE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IIIT Naya Raipur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9" name="Google Shape;319;p34"/>
          <p:cNvSpPr txBox="1"/>
          <p:nvPr>
            <p:ph idx="1" type="subTitle"/>
          </p:nvPr>
        </p:nvSpPr>
        <p:spPr>
          <a:xfrm>
            <a:off x="5082300" y="2542100"/>
            <a:ext cx="2092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 Sakshi Gupta      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3/4 B.Tech, ECE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IIIT Naya Raipur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0" name="Google Shape;320;p34"/>
          <p:cNvSpPr txBox="1"/>
          <p:nvPr>
            <p:ph idx="1" type="subTitle"/>
          </p:nvPr>
        </p:nvSpPr>
        <p:spPr>
          <a:xfrm>
            <a:off x="2638375" y="3276000"/>
            <a:ext cx="2092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Shersth Gupta</a:t>
            </a:r>
            <a:r>
              <a:rPr b="1" lang="en" sz="1200"/>
              <a:t> </a:t>
            </a:r>
            <a:r>
              <a:rPr b="1" lang="en" sz="1200"/>
              <a:t>      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PhD Scholar</a:t>
            </a:r>
            <a:r>
              <a:rPr lang="en" sz="1200"/>
              <a:t>, ECE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IIIT Naya Raipur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1" name="Google Shape;321;p34"/>
          <p:cNvSpPr txBox="1"/>
          <p:nvPr>
            <p:ph idx="1" type="subTitle"/>
          </p:nvPr>
        </p:nvSpPr>
        <p:spPr>
          <a:xfrm>
            <a:off x="4289575" y="3276000"/>
            <a:ext cx="2092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Dr. Anurag Singh</a:t>
            </a:r>
            <a:r>
              <a:rPr b="1" lang="en" sz="1200"/>
              <a:t>   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Assistant Prof.</a:t>
            </a:r>
            <a:r>
              <a:rPr lang="en" sz="1200"/>
              <a:t>, ECE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IIIT Naya Raipur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2" name="Google Shape;322;p34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323" name="Google Shape;323;p34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/>
          <p:nvPr>
            <p:ph idx="1" type="body"/>
          </p:nvPr>
        </p:nvSpPr>
        <p:spPr>
          <a:xfrm>
            <a:off x="996375" y="1656325"/>
            <a:ext cx="6485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Visualize images post augmentation</a:t>
            </a:r>
            <a:endParaRPr b="1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432" name="Google Shape;432;p43"/>
          <p:cNvSpPr txBox="1"/>
          <p:nvPr>
            <p:ph type="title"/>
          </p:nvPr>
        </p:nvSpPr>
        <p:spPr>
          <a:xfrm>
            <a:off x="996375" y="1027282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433" name="Google Shape;433;p43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434" name="Google Shape;434;p43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pic>
        <p:nvPicPr>
          <p:cNvPr id="435" name="Google Shape;435;p43"/>
          <p:cNvPicPr preferRelativeResize="0"/>
          <p:nvPr/>
        </p:nvPicPr>
        <p:blipFill rotWithShape="1">
          <a:blip r:embed="rId3">
            <a:alphaModFix/>
          </a:blip>
          <a:srcRect b="0" l="0" r="0" t="7646"/>
          <a:stretch/>
        </p:blipFill>
        <p:spPr>
          <a:xfrm>
            <a:off x="1112175" y="2047250"/>
            <a:ext cx="5338525" cy="27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type="title"/>
          </p:nvPr>
        </p:nvSpPr>
        <p:spPr>
          <a:xfrm>
            <a:off x="438900" y="2938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B.  Finding the Superior Architecture and Parameters:</a:t>
            </a:r>
            <a:endParaRPr b="0"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441" name="Google Shape;441;p44"/>
          <p:cNvGraphicFramePr/>
          <p:nvPr/>
        </p:nvGraphicFramePr>
        <p:xfrm>
          <a:off x="783625" y="128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{A7DFA707-8830-4CB2-B16F-CA246F6243D2}</a:tableStyleId>
              </a:tblPr>
              <a:tblGrid>
                <a:gridCol w="1618225"/>
                <a:gridCol w="1626425"/>
                <a:gridCol w="1331600"/>
                <a:gridCol w="30925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7495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b="1" sz="1200">
                        <a:solidFill>
                          <a:srgbClr val="374957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7495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Input Shape</a:t>
                      </a:r>
                      <a:endParaRPr b="1" sz="1200">
                        <a:solidFill>
                          <a:srgbClr val="374957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7495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No.of epochs</a:t>
                      </a:r>
                      <a:endParaRPr b="1" sz="1200">
                        <a:solidFill>
                          <a:srgbClr val="374957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7495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Optimizer</a:t>
                      </a:r>
                      <a:endParaRPr b="1" sz="1200">
                        <a:solidFill>
                          <a:srgbClr val="374957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61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VGG16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244*244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Adaptive moment estimation (Adam)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60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VGG19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244*244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Adaptive moment estimation (Adam)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6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RESNET50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144*144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Stochastic gradient descent (SGD)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69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InceptionV3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299*299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Adaptive moment estimation (Adam)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  <a:tr h="60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ResNet152V2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224*224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Stochastic gradient descent (SGD)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/>
          <p:nvPr>
            <p:ph idx="1" type="body"/>
          </p:nvPr>
        </p:nvSpPr>
        <p:spPr>
          <a:xfrm>
            <a:off x="996375" y="1656325"/>
            <a:ext cx="78399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last stage of our architectural parameters involved classifying the histological images through inception V3 by training the model to identify the types from different tissue classes.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447" name="Google Shape;447;p45"/>
          <p:cNvSpPr txBox="1"/>
          <p:nvPr>
            <p:ph type="title"/>
          </p:nvPr>
        </p:nvSpPr>
        <p:spPr>
          <a:xfrm>
            <a:off x="996375" y="1027282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 Model Testing</a:t>
            </a:r>
            <a:endParaRPr/>
          </a:p>
        </p:txBody>
      </p:sp>
      <p:sp>
        <p:nvSpPr>
          <p:cNvPr id="448" name="Google Shape;448;p45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graphicFrame>
        <p:nvGraphicFramePr>
          <p:cNvPr id="450" name="Google Shape;450;p45"/>
          <p:cNvGraphicFramePr/>
          <p:nvPr/>
        </p:nvGraphicFramePr>
        <p:xfrm>
          <a:off x="3025950" y="23255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{7B207476-0B0F-4AA5-9AB0-73B68A5B2FF0}</a:tableStyleId>
              </a:tblPr>
              <a:tblGrid>
                <a:gridCol w="1444450"/>
                <a:gridCol w="1444450"/>
              </a:tblGrid>
              <a:tr h="47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374957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7495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b="1" sz="1200">
                        <a:solidFill>
                          <a:srgbClr val="374957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374957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74957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 on test images</a:t>
                      </a:r>
                      <a:endParaRPr b="1" sz="1200">
                        <a:solidFill>
                          <a:srgbClr val="374957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3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VGG16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70.56%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VGG19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78.61%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RESNET50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81.24%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InceptionV3</a:t>
                      </a:r>
                      <a:endParaRPr b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89.82%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ResNet152V2</a:t>
                      </a:r>
                      <a:endParaRPr b="1"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83.26%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456" name="Google Shape;456;p46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pic>
        <p:nvPicPr>
          <p:cNvPr id="457" name="Google Shape;4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900" y="384900"/>
            <a:ext cx="6539358" cy="437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7"/>
          <p:cNvSpPr txBox="1"/>
          <p:nvPr>
            <p:ph type="title"/>
          </p:nvPr>
        </p:nvSpPr>
        <p:spPr>
          <a:xfrm>
            <a:off x="681150" y="384900"/>
            <a:ext cx="77799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 through diagram(Contd.)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7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464" name="Google Shape;464;p47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pic>
        <p:nvPicPr>
          <p:cNvPr id="465" name="Google Shape;4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150" y="1027275"/>
            <a:ext cx="6965776" cy="37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/>
          <p:nvPr>
            <p:ph idx="1" type="body"/>
          </p:nvPr>
        </p:nvSpPr>
        <p:spPr>
          <a:xfrm>
            <a:off x="996375" y="1834350"/>
            <a:ext cx="6485100" cy="2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TUMOR -- 89.77% 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STROMA -- 82.93% 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COMPLEX -- 83.16% 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LYMPHO -- 84.04% 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DEBRIS -- 89.00% 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MUCOSA -- 93.75% 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ADIPOSE -- 94.85% 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EMPTY -- 100.00% 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71" name="Google Shape;471;p48"/>
          <p:cNvSpPr txBox="1"/>
          <p:nvPr>
            <p:ph type="title"/>
          </p:nvPr>
        </p:nvSpPr>
        <p:spPr>
          <a:xfrm>
            <a:off x="996375" y="837750"/>
            <a:ext cx="75402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accuracy for each tissue type by Inception_v3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8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473" name="Google Shape;473;p48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pic>
        <p:nvPicPr>
          <p:cNvPr id="474" name="Google Shape;4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575" y="1552300"/>
            <a:ext cx="1166625" cy="29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8"/>
          <p:cNvSpPr txBox="1"/>
          <p:nvPr/>
        </p:nvSpPr>
        <p:spPr>
          <a:xfrm>
            <a:off x="6445875" y="4454300"/>
            <a:ext cx="23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"/>
          <p:cNvSpPr txBox="1"/>
          <p:nvPr>
            <p:ph idx="1" type="body"/>
          </p:nvPr>
        </p:nvSpPr>
        <p:spPr>
          <a:xfrm>
            <a:off x="996375" y="1834350"/>
            <a:ext cx="6485100" cy="2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1" name="Google Shape;481;p49"/>
          <p:cNvSpPr txBox="1"/>
          <p:nvPr>
            <p:ph type="title"/>
          </p:nvPr>
        </p:nvSpPr>
        <p:spPr>
          <a:xfrm>
            <a:off x="996375" y="837750"/>
            <a:ext cx="75402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accuracy for each tissue type by Inception_v3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Histogram for various classes and their accuracies </a:t>
            </a:r>
            <a:endParaRPr b="0" i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9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483" name="Google Shape;483;p49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pic>
        <p:nvPicPr>
          <p:cNvPr id="484" name="Google Shape;4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25" y="1792787"/>
            <a:ext cx="5289051" cy="27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9"/>
          <p:cNvSpPr txBox="1"/>
          <p:nvPr/>
        </p:nvSpPr>
        <p:spPr>
          <a:xfrm>
            <a:off x="1743850" y="4464550"/>
            <a:ext cx="513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 Histogram for various classes and their accuracies 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"/>
          <p:cNvSpPr txBox="1"/>
          <p:nvPr>
            <p:ph type="title"/>
          </p:nvPr>
        </p:nvSpPr>
        <p:spPr>
          <a:xfrm>
            <a:off x="873450" y="549075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Accuracies of various models</a:t>
            </a:r>
            <a:endParaRPr/>
          </a:p>
        </p:txBody>
      </p:sp>
      <p:graphicFrame>
        <p:nvGraphicFramePr>
          <p:cNvPr id="491" name="Google Shape;491;p50"/>
          <p:cNvGraphicFramePr/>
          <p:nvPr/>
        </p:nvGraphicFramePr>
        <p:xfrm>
          <a:off x="2181000" y="18925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{7B207476-0B0F-4AA5-9AB0-73B68A5B2FF0}</a:tableStyleId>
              </a:tblPr>
              <a:tblGrid>
                <a:gridCol w="2863475"/>
                <a:gridCol w="1723225"/>
              </a:tblGrid>
              <a:tr h="478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374957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74957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Model</a:t>
                      </a:r>
                      <a:endParaRPr b="1" sz="1200">
                        <a:solidFill>
                          <a:srgbClr val="374957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374957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374957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Accuracy on test images</a:t>
                      </a:r>
                      <a:endParaRPr b="1" sz="1200">
                        <a:solidFill>
                          <a:srgbClr val="374957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47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VGG16</a:t>
                      </a:r>
                      <a:endParaRPr b="1"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70.56%</a:t>
                      </a:r>
                      <a:endParaRPr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VGG19</a:t>
                      </a:r>
                      <a:endParaRPr b="1"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78.61%</a:t>
                      </a:r>
                      <a:endParaRPr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RESNET50</a:t>
                      </a:r>
                      <a:endParaRPr b="1"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81.24%</a:t>
                      </a:r>
                      <a:endParaRPr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InceptionV3</a:t>
                      </a:r>
                      <a:endParaRPr b="1" sz="12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89.82%</a:t>
                      </a:r>
                      <a:endParaRPr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ResNet152V2</a:t>
                      </a:r>
                      <a:endParaRPr b="1" sz="12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83.26%</a:t>
                      </a:r>
                      <a:endParaRPr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1"/>
          <p:cNvSpPr txBox="1"/>
          <p:nvPr>
            <p:ph idx="1" type="body"/>
          </p:nvPr>
        </p:nvSpPr>
        <p:spPr>
          <a:xfrm>
            <a:off x="996375" y="1834350"/>
            <a:ext cx="6485100" cy="26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97" name="Google Shape;497;p51"/>
          <p:cNvSpPr txBox="1"/>
          <p:nvPr>
            <p:ph type="title"/>
          </p:nvPr>
        </p:nvSpPr>
        <p:spPr>
          <a:xfrm>
            <a:off x="996375" y="837750"/>
            <a:ext cx="75402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Confusion Matrix Inception v3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1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499" name="Google Shape;499;p51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sp>
        <p:nvSpPr>
          <p:cNvPr id="500" name="Google Shape;500;p51"/>
          <p:cNvSpPr txBox="1"/>
          <p:nvPr/>
        </p:nvSpPr>
        <p:spPr>
          <a:xfrm>
            <a:off x="1743850" y="4464550"/>
            <a:ext cx="513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Confusion Matrix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1" name="Google Shape;5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650" y="1494224"/>
            <a:ext cx="3509976" cy="297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/>
          <p:nvPr/>
        </p:nvSpPr>
        <p:spPr>
          <a:xfrm flipH="1" rot="10800000">
            <a:off x="7058457" y="-478550"/>
            <a:ext cx="2549231" cy="2548394"/>
          </a:xfrm>
          <a:custGeom>
            <a:rect b="b" l="l" r="r" t="t"/>
            <a:pathLst>
              <a:path extrusionOk="0" h="94350" w="94381">
                <a:moveTo>
                  <a:pt x="71508" y="1"/>
                </a:moveTo>
                <a:cubicBezTo>
                  <a:pt x="59069" y="1"/>
                  <a:pt x="48998" y="10072"/>
                  <a:pt x="48998" y="22510"/>
                </a:cubicBezTo>
                <a:cubicBezTo>
                  <a:pt x="48998" y="23521"/>
                  <a:pt x="49045" y="24515"/>
                  <a:pt x="49187" y="25494"/>
                </a:cubicBezTo>
                <a:cubicBezTo>
                  <a:pt x="49645" y="28967"/>
                  <a:pt x="50892" y="32171"/>
                  <a:pt x="52739" y="34965"/>
                </a:cubicBezTo>
                <a:cubicBezTo>
                  <a:pt x="55391" y="38943"/>
                  <a:pt x="59274" y="42037"/>
                  <a:pt x="63852" y="43694"/>
                </a:cubicBezTo>
                <a:cubicBezTo>
                  <a:pt x="65414" y="44278"/>
                  <a:pt x="66472" y="45715"/>
                  <a:pt x="66472" y="47372"/>
                </a:cubicBezTo>
                <a:lnTo>
                  <a:pt x="66472" y="47404"/>
                </a:lnTo>
                <a:lnTo>
                  <a:pt x="66472" y="47467"/>
                </a:lnTo>
                <a:cubicBezTo>
                  <a:pt x="66472" y="48872"/>
                  <a:pt x="65557" y="50087"/>
                  <a:pt x="64231" y="50545"/>
                </a:cubicBezTo>
                <a:cubicBezTo>
                  <a:pt x="59416" y="52203"/>
                  <a:pt x="55328" y="55439"/>
                  <a:pt x="52613" y="59637"/>
                </a:cubicBezTo>
                <a:cubicBezTo>
                  <a:pt x="51287" y="61674"/>
                  <a:pt x="50276" y="63947"/>
                  <a:pt x="49692" y="66378"/>
                </a:cubicBezTo>
                <a:cubicBezTo>
                  <a:pt x="49424" y="67420"/>
                  <a:pt x="48508" y="68146"/>
                  <a:pt x="47419" y="68146"/>
                </a:cubicBezTo>
                <a:lnTo>
                  <a:pt x="47372" y="68146"/>
                </a:lnTo>
                <a:cubicBezTo>
                  <a:pt x="45888" y="68146"/>
                  <a:pt x="44594" y="67136"/>
                  <a:pt x="44183" y="65699"/>
                </a:cubicBezTo>
                <a:cubicBezTo>
                  <a:pt x="42699" y="60474"/>
                  <a:pt x="39385" y="56007"/>
                  <a:pt x="34965" y="53071"/>
                </a:cubicBezTo>
                <a:cubicBezTo>
                  <a:pt x="32108" y="51177"/>
                  <a:pt x="28793" y="49914"/>
                  <a:pt x="25209" y="49488"/>
                </a:cubicBezTo>
                <a:cubicBezTo>
                  <a:pt x="24325" y="49377"/>
                  <a:pt x="23426" y="49330"/>
                  <a:pt x="22510" y="49330"/>
                </a:cubicBezTo>
                <a:cubicBezTo>
                  <a:pt x="10087" y="49330"/>
                  <a:pt x="0" y="59416"/>
                  <a:pt x="0" y="71840"/>
                </a:cubicBezTo>
                <a:cubicBezTo>
                  <a:pt x="0" y="84278"/>
                  <a:pt x="10087" y="94349"/>
                  <a:pt x="22510" y="94349"/>
                </a:cubicBezTo>
                <a:cubicBezTo>
                  <a:pt x="23520" y="94349"/>
                  <a:pt x="24531" y="94302"/>
                  <a:pt x="25493" y="94160"/>
                </a:cubicBezTo>
                <a:cubicBezTo>
                  <a:pt x="28966" y="93702"/>
                  <a:pt x="32186" y="92455"/>
                  <a:pt x="34965" y="90608"/>
                </a:cubicBezTo>
                <a:cubicBezTo>
                  <a:pt x="38943" y="87956"/>
                  <a:pt x="42052" y="84073"/>
                  <a:pt x="43710" y="79495"/>
                </a:cubicBezTo>
                <a:cubicBezTo>
                  <a:pt x="44278" y="77933"/>
                  <a:pt x="45714" y="76875"/>
                  <a:pt x="47372" y="76875"/>
                </a:cubicBezTo>
                <a:lnTo>
                  <a:pt x="47435" y="76875"/>
                </a:lnTo>
                <a:cubicBezTo>
                  <a:pt x="48682" y="76875"/>
                  <a:pt x="49740" y="77680"/>
                  <a:pt x="50134" y="78864"/>
                </a:cubicBezTo>
                <a:cubicBezTo>
                  <a:pt x="53102" y="87862"/>
                  <a:pt x="61563" y="94349"/>
                  <a:pt x="71555" y="94349"/>
                </a:cubicBezTo>
                <a:lnTo>
                  <a:pt x="71871" y="94349"/>
                </a:lnTo>
                <a:cubicBezTo>
                  <a:pt x="84294" y="94349"/>
                  <a:pt x="94380" y="84278"/>
                  <a:pt x="94380" y="71840"/>
                </a:cubicBezTo>
                <a:cubicBezTo>
                  <a:pt x="94317" y="61279"/>
                  <a:pt x="87056" y="52408"/>
                  <a:pt x="77253" y="49977"/>
                </a:cubicBezTo>
                <a:cubicBezTo>
                  <a:pt x="76070" y="49677"/>
                  <a:pt x="75201" y="48635"/>
                  <a:pt x="75201" y="47420"/>
                </a:cubicBezTo>
                <a:lnTo>
                  <a:pt x="75201" y="47388"/>
                </a:lnTo>
                <a:lnTo>
                  <a:pt x="75201" y="47372"/>
                </a:lnTo>
                <a:cubicBezTo>
                  <a:pt x="75201" y="45888"/>
                  <a:pt x="76212" y="44594"/>
                  <a:pt x="77648" y="44168"/>
                </a:cubicBezTo>
                <a:cubicBezTo>
                  <a:pt x="82873" y="42700"/>
                  <a:pt x="87340" y="39385"/>
                  <a:pt x="90276" y="34965"/>
                </a:cubicBezTo>
                <a:cubicBezTo>
                  <a:pt x="92171" y="32092"/>
                  <a:pt x="93433" y="28777"/>
                  <a:pt x="93860" y="25210"/>
                </a:cubicBezTo>
                <a:cubicBezTo>
                  <a:pt x="93970" y="24326"/>
                  <a:pt x="94017" y="23410"/>
                  <a:pt x="94017" y="22510"/>
                </a:cubicBezTo>
                <a:cubicBezTo>
                  <a:pt x="94017" y="10072"/>
                  <a:pt x="83946" y="1"/>
                  <a:pt x="71508" y="1"/>
                </a:cubicBezTo>
                <a:close/>
              </a:path>
            </a:pathLst>
          </a:custGeom>
          <a:solidFill>
            <a:srgbClr val="BDE0D9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2"/>
          <p:cNvSpPr/>
          <p:nvPr/>
        </p:nvSpPr>
        <p:spPr>
          <a:xfrm rot="5400000">
            <a:off x="-1290092" y="3887613"/>
            <a:ext cx="2562643" cy="1222642"/>
          </a:xfrm>
          <a:custGeom>
            <a:rect b="b" l="l" r="r" t="t"/>
            <a:pathLst>
              <a:path extrusionOk="0" h="45037" w="94397">
                <a:moveTo>
                  <a:pt x="22558" y="1"/>
                </a:moveTo>
                <a:cubicBezTo>
                  <a:pt x="10103" y="1"/>
                  <a:pt x="0" y="10103"/>
                  <a:pt x="0" y="22526"/>
                </a:cubicBezTo>
                <a:cubicBezTo>
                  <a:pt x="0" y="34965"/>
                  <a:pt x="10087" y="45036"/>
                  <a:pt x="22510" y="45036"/>
                </a:cubicBezTo>
                <a:cubicBezTo>
                  <a:pt x="23521" y="45036"/>
                  <a:pt x="24531" y="44989"/>
                  <a:pt x="25494" y="44847"/>
                </a:cubicBezTo>
                <a:cubicBezTo>
                  <a:pt x="28966" y="44389"/>
                  <a:pt x="32187" y="43142"/>
                  <a:pt x="34965" y="41295"/>
                </a:cubicBezTo>
                <a:cubicBezTo>
                  <a:pt x="38959" y="38643"/>
                  <a:pt x="42052" y="34760"/>
                  <a:pt x="43710" y="30182"/>
                </a:cubicBezTo>
                <a:cubicBezTo>
                  <a:pt x="44262" y="28619"/>
                  <a:pt x="45730" y="27562"/>
                  <a:pt x="47388" y="27562"/>
                </a:cubicBezTo>
                <a:lnTo>
                  <a:pt x="47483" y="27562"/>
                </a:lnTo>
                <a:cubicBezTo>
                  <a:pt x="48888" y="27562"/>
                  <a:pt x="50103" y="28493"/>
                  <a:pt x="50561" y="29803"/>
                </a:cubicBezTo>
                <a:cubicBezTo>
                  <a:pt x="52218" y="34618"/>
                  <a:pt x="55454" y="38706"/>
                  <a:pt x="59653" y="41437"/>
                </a:cubicBezTo>
                <a:cubicBezTo>
                  <a:pt x="62510" y="43268"/>
                  <a:pt x="65809" y="44484"/>
                  <a:pt x="69361" y="44878"/>
                </a:cubicBezTo>
                <a:cubicBezTo>
                  <a:pt x="70198" y="44989"/>
                  <a:pt x="71034" y="45020"/>
                  <a:pt x="71887" y="45020"/>
                </a:cubicBezTo>
                <a:cubicBezTo>
                  <a:pt x="84325" y="45020"/>
                  <a:pt x="94396" y="34933"/>
                  <a:pt x="94396" y="22510"/>
                </a:cubicBezTo>
                <a:cubicBezTo>
                  <a:pt x="94396" y="10072"/>
                  <a:pt x="84325" y="1"/>
                  <a:pt x="71887" y="1"/>
                </a:cubicBezTo>
                <a:cubicBezTo>
                  <a:pt x="71113" y="1"/>
                  <a:pt x="70387" y="32"/>
                  <a:pt x="69645" y="111"/>
                </a:cubicBezTo>
                <a:cubicBezTo>
                  <a:pt x="65983" y="474"/>
                  <a:pt x="62589" y="1705"/>
                  <a:pt x="59669" y="3600"/>
                </a:cubicBezTo>
                <a:cubicBezTo>
                  <a:pt x="55044" y="6599"/>
                  <a:pt x="51587" y="11256"/>
                  <a:pt x="50119" y="16733"/>
                </a:cubicBezTo>
                <a:cubicBezTo>
                  <a:pt x="49787" y="17948"/>
                  <a:pt x="48730" y="18817"/>
                  <a:pt x="47467" y="18817"/>
                </a:cubicBezTo>
                <a:lnTo>
                  <a:pt x="47419" y="18817"/>
                </a:lnTo>
                <a:cubicBezTo>
                  <a:pt x="45920" y="18817"/>
                  <a:pt x="44641" y="17806"/>
                  <a:pt x="44231" y="16370"/>
                </a:cubicBezTo>
                <a:cubicBezTo>
                  <a:pt x="42747" y="11145"/>
                  <a:pt x="39432" y="6678"/>
                  <a:pt x="35012" y="3742"/>
                </a:cubicBezTo>
                <a:cubicBezTo>
                  <a:pt x="32155" y="1847"/>
                  <a:pt x="28840" y="585"/>
                  <a:pt x="25257" y="143"/>
                </a:cubicBezTo>
                <a:cubicBezTo>
                  <a:pt x="24373" y="48"/>
                  <a:pt x="23473" y="1"/>
                  <a:pt x="22558" y="1"/>
                </a:cubicBezTo>
                <a:close/>
              </a:path>
            </a:pathLst>
          </a:custGeom>
          <a:solidFill>
            <a:srgbClr val="ED3247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2"/>
          <p:cNvSpPr/>
          <p:nvPr/>
        </p:nvSpPr>
        <p:spPr>
          <a:xfrm>
            <a:off x="696889" y="4563918"/>
            <a:ext cx="1216200" cy="1216200"/>
          </a:xfrm>
          <a:prstGeom prst="ellipse">
            <a:avLst/>
          </a:prstGeom>
          <a:solidFill>
            <a:srgbClr val="B8E5FA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2"/>
          <p:cNvSpPr/>
          <p:nvPr/>
        </p:nvSpPr>
        <p:spPr>
          <a:xfrm>
            <a:off x="2007613" y="4563843"/>
            <a:ext cx="1216200" cy="1216200"/>
          </a:xfrm>
          <a:prstGeom prst="ellipse">
            <a:avLst/>
          </a:prstGeom>
          <a:solidFill>
            <a:srgbClr val="B8E5FA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2"/>
          <p:cNvSpPr/>
          <p:nvPr/>
        </p:nvSpPr>
        <p:spPr>
          <a:xfrm>
            <a:off x="1818325" y="3010700"/>
            <a:ext cx="307800" cy="307800"/>
          </a:xfrm>
          <a:prstGeom prst="ellipse">
            <a:avLst/>
          </a:prstGeom>
          <a:solidFill>
            <a:srgbClr val="B8E5FA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52"/>
          <p:cNvPicPr preferRelativeResize="0"/>
          <p:nvPr/>
        </p:nvPicPr>
        <p:blipFill rotWithShape="1">
          <a:blip r:embed="rId3">
            <a:alphaModFix/>
          </a:blip>
          <a:srcRect b="20591" l="6402" r="51335" t="44842"/>
          <a:stretch/>
        </p:blipFill>
        <p:spPr>
          <a:xfrm>
            <a:off x="340875" y="742205"/>
            <a:ext cx="8462250" cy="38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idx="1" type="body"/>
          </p:nvPr>
        </p:nvSpPr>
        <p:spPr>
          <a:xfrm>
            <a:off x="988650" y="1487850"/>
            <a:ext cx="58137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Char char="●"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Colorectal cancer (CRC) is a disease in which cells in the colon or rectum grow out of control.(Third most frequent type of cancer).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Char char="●"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I</a:t>
            </a: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ts early detection is critical since it dictates treatment options and has a significant impact on survival time.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Char char="●"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The basis of CRC diagnosis is the pathologic examination (colonoscopic biopsy or surgical excision).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9" name="Google Shape;329;p35"/>
          <p:cNvSpPr txBox="1"/>
          <p:nvPr>
            <p:ph type="title"/>
          </p:nvPr>
        </p:nvSpPr>
        <p:spPr>
          <a:xfrm>
            <a:off x="1127325" y="885732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5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320975" y="2088313"/>
            <a:ext cx="33147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/>
        </p:nvSpPr>
        <p:spPr>
          <a:xfrm>
            <a:off x="6802338" y="4345650"/>
            <a:ext cx="235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Fig 1 Colorectal Cancer Representation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3"/>
          <p:cNvSpPr/>
          <p:nvPr/>
        </p:nvSpPr>
        <p:spPr>
          <a:xfrm flipH="1" rot="10800000">
            <a:off x="7058457" y="-478550"/>
            <a:ext cx="2549231" cy="2548394"/>
          </a:xfrm>
          <a:custGeom>
            <a:rect b="b" l="l" r="r" t="t"/>
            <a:pathLst>
              <a:path extrusionOk="0" h="94350" w="94381">
                <a:moveTo>
                  <a:pt x="71508" y="1"/>
                </a:moveTo>
                <a:cubicBezTo>
                  <a:pt x="59069" y="1"/>
                  <a:pt x="48998" y="10072"/>
                  <a:pt x="48998" y="22510"/>
                </a:cubicBezTo>
                <a:cubicBezTo>
                  <a:pt x="48998" y="23521"/>
                  <a:pt x="49045" y="24515"/>
                  <a:pt x="49187" y="25494"/>
                </a:cubicBezTo>
                <a:cubicBezTo>
                  <a:pt x="49645" y="28967"/>
                  <a:pt x="50892" y="32171"/>
                  <a:pt x="52739" y="34965"/>
                </a:cubicBezTo>
                <a:cubicBezTo>
                  <a:pt x="55391" y="38943"/>
                  <a:pt x="59274" y="42037"/>
                  <a:pt x="63852" y="43694"/>
                </a:cubicBezTo>
                <a:cubicBezTo>
                  <a:pt x="65414" y="44278"/>
                  <a:pt x="66472" y="45715"/>
                  <a:pt x="66472" y="47372"/>
                </a:cubicBezTo>
                <a:lnTo>
                  <a:pt x="66472" y="47404"/>
                </a:lnTo>
                <a:lnTo>
                  <a:pt x="66472" y="47467"/>
                </a:lnTo>
                <a:cubicBezTo>
                  <a:pt x="66472" y="48872"/>
                  <a:pt x="65557" y="50087"/>
                  <a:pt x="64231" y="50545"/>
                </a:cubicBezTo>
                <a:cubicBezTo>
                  <a:pt x="59416" y="52203"/>
                  <a:pt x="55328" y="55439"/>
                  <a:pt x="52613" y="59637"/>
                </a:cubicBezTo>
                <a:cubicBezTo>
                  <a:pt x="51287" y="61674"/>
                  <a:pt x="50276" y="63947"/>
                  <a:pt x="49692" y="66378"/>
                </a:cubicBezTo>
                <a:cubicBezTo>
                  <a:pt x="49424" y="67420"/>
                  <a:pt x="48508" y="68146"/>
                  <a:pt x="47419" y="68146"/>
                </a:cubicBezTo>
                <a:lnTo>
                  <a:pt x="47372" y="68146"/>
                </a:lnTo>
                <a:cubicBezTo>
                  <a:pt x="45888" y="68146"/>
                  <a:pt x="44594" y="67136"/>
                  <a:pt x="44183" y="65699"/>
                </a:cubicBezTo>
                <a:cubicBezTo>
                  <a:pt x="42699" y="60474"/>
                  <a:pt x="39385" y="56007"/>
                  <a:pt x="34965" y="53071"/>
                </a:cubicBezTo>
                <a:cubicBezTo>
                  <a:pt x="32108" y="51177"/>
                  <a:pt x="28793" y="49914"/>
                  <a:pt x="25209" y="49488"/>
                </a:cubicBezTo>
                <a:cubicBezTo>
                  <a:pt x="24325" y="49377"/>
                  <a:pt x="23426" y="49330"/>
                  <a:pt x="22510" y="49330"/>
                </a:cubicBezTo>
                <a:cubicBezTo>
                  <a:pt x="10087" y="49330"/>
                  <a:pt x="0" y="59416"/>
                  <a:pt x="0" y="71840"/>
                </a:cubicBezTo>
                <a:cubicBezTo>
                  <a:pt x="0" y="84278"/>
                  <a:pt x="10087" y="94349"/>
                  <a:pt x="22510" y="94349"/>
                </a:cubicBezTo>
                <a:cubicBezTo>
                  <a:pt x="23520" y="94349"/>
                  <a:pt x="24531" y="94302"/>
                  <a:pt x="25493" y="94160"/>
                </a:cubicBezTo>
                <a:cubicBezTo>
                  <a:pt x="28966" y="93702"/>
                  <a:pt x="32186" y="92455"/>
                  <a:pt x="34965" y="90608"/>
                </a:cubicBezTo>
                <a:cubicBezTo>
                  <a:pt x="38943" y="87956"/>
                  <a:pt x="42052" y="84073"/>
                  <a:pt x="43710" y="79495"/>
                </a:cubicBezTo>
                <a:cubicBezTo>
                  <a:pt x="44278" y="77933"/>
                  <a:pt x="45714" y="76875"/>
                  <a:pt x="47372" y="76875"/>
                </a:cubicBezTo>
                <a:lnTo>
                  <a:pt x="47435" y="76875"/>
                </a:lnTo>
                <a:cubicBezTo>
                  <a:pt x="48682" y="76875"/>
                  <a:pt x="49740" y="77680"/>
                  <a:pt x="50134" y="78864"/>
                </a:cubicBezTo>
                <a:cubicBezTo>
                  <a:pt x="53102" y="87862"/>
                  <a:pt x="61563" y="94349"/>
                  <a:pt x="71555" y="94349"/>
                </a:cubicBezTo>
                <a:lnTo>
                  <a:pt x="71871" y="94349"/>
                </a:lnTo>
                <a:cubicBezTo>
                  <a:pt x="84294" y="94349"/>
                  <a:pt x="94380" y="84278"/>
                  <a:pt x="94380" y="71840"/>
                </a:cubicBezTo>
                <a:cubicBezTo>
                  <a:pt x="94317" y="61279"/>
                  <a:pt x="87056" y="52408"/>
                  <a:pt x="77253" y="49977"/>
                </a:cubicBezTo>
                <a:cubicBezTo>
                  <a:pt x="76070" y="49677"/>
                  <a:pt x="75201" y="48635"/>
                  <a:pt x="75201" y="47420"/>
                </a:cubicBezTo>
                <a:lnTo>
                  <a:pt x="75201" y="47388"/>
                </a:lnTo>
                <a:lnTo>
                  <a:pt x="75201" y="47372"/>
                </a:lnTo>
                <a:cubicBezTo>
                  <a:pt x="75201" y="45888"/>
                  <a:pt x="76212" y="44594"/>
                  <a:pt x="77648" y="44168"/>
                </a:cubicBezTo>
                <a:cubicBezTo>
                  <a:pt x="82873" y="42700"/>
                  <a:pt x="87340" y="39385"/>
                  <a:pt x="90276" y="34965"/>
                </a:cubicBezTo>
                <a:cubicBezTo>
                  <a:pt x="92171" y="32092"/>
                  <a:pt x="93433" y="28777"/>
                  <a:pt x="93860" y="25210"/>
                </a:cubicBezTo>
                <a:cubicBezTo>
                  <a:pt x="93970" y="24326"/>
                  <a:pt x="94017" y="23410"/>
                  <a:pt x="94017" y="22510"/>
                </a:cubicBezTo>
                <a:cubicBezTo>
                  <a:pt x="94017" y="10072"/>
                  <a:pt x="83946" y="1"/>
                  <a:pt x="71508" y="1"/>
                </a:cubicBezTo>
                <a:close/>
              </a:path>
            </a:pathLst>
          </a:custGeom>
          <a:solidFill>
            <a:srgbClr val="BDE0D9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3"/>
          <p:cNvSpPr/>
          <p:nvPr/>
        </p:nvSpPr>
        <p:spPr>
          <a:xfrm rot="5400000">
            <a:off x="-1290092" y="3887613"/>
            <a:ext cx="2562643" cy="1222642"/>
          </a:xfrm>
          <a:custGeom>
            <a:rect b="b" l="l" r="r" t="t"/>
            <a:pathLst>
              <a:path extrusionOk="0" h="45037" w="94397">
                <a:moveTo>
                  <a:pt x="22558" y="1"/>
                </a:moveTo>
                <a:cubicBezTo>
                  <a:pt x="10103" y="1"/>
                  <a:pt x="0" y="10103"/>
                  <a:pt x="0" y="22526"/>
                </a:cubicBezTo>
                <a:cubicBezTo>
                  <a:pt x="0" y="34965"/>
                  <a:pt x="10087" y="45036"/>
                  <a:pt x="22510" y="45036"/>
                </a:cubicBezTo>
                <a:cubicBezTo>
                  <a:pt x="23521" y="45036"/>
                  <a:pt x="24531" y="44989"/>
                  <a:pt x="25494" y="44847"/>
                </a:cubicBezTo>
                <a:cubicBezTo>
                  <a:pt x="28966" y="44389"/>
                  <a:pt x="32187" y="43142"/>
                  <a:pt x="34965" y="41295"/>
                </a:cubicBezTo>
                <a:cubicBezTo>
                  <a:pt x="38959" y="38643"/>
                  <a:pt x="42052" y="34760"/>
                  <a:pt x="43710" y="30182"/>
                </a:cubicBezTo>
                <a:cubicBezTo>
                  <a:pt x="44262" y="28619"/>
                  <a:pt x="45730" y="27562"/>
                  <a:pt x="47388" y="27562"/>
                </a:cubicBezTo>
                <a:lnTo>
                  <a:pt x="47483" y="27562"/>
                </a:lnTo>
                <a:cubicBezTo>
                  <a:pt x="48888" y="27562"/>
                  <a:pt x="50103" y="28493"/>
                  <a:pt x="50561" y="29803"/>
                </a:cubicBezTo>
                <a:cubicBezTo>
                  <a:pt x="52218" y="34618"/>
                  <a:pt x="55454" y="38706"/>
                  <a:pt x="59653" y="41437"/>
                </a:cubicBezTo>
                <a:cubicBezTo>
                  <a:pt x="62510" y="43268"/>
                  <a:pt x="65809" y="44484"/>
                  <a:pt x="69361" y="44878"/>
                </a:cubicBezTo>
                <a:cubicBezTo>
                  <a:pt x="70198" y="44989"/>
                  <a:pt x="71034" y="45020"/>
                  <a:pt x="71887" y="45020"/>
                </a:cubicBezTo>
                <a:cubicBezTo>
                  <a:pt x="84325" y="45020"/>
                  <a:pt x="94396" y="34933"/>
                  <a:pt x="94396" y="22510"/>
                </a:cubicBezTo>
                <a:cubicBezTo>
                  <a:pt x="94396" y="10072"/>
                  <a:pt x="84325" y="1"/>
                  <a:pt x="71887" y="1"/>
                </a:cubicBezTo>
                <a:cubicBezTo>
                  <a:pt x="71113" y="1"/>
                  <a:pt x="70387" y="32"/>
                  <a:pt x="69645" y="111"/>
                </a:cubicBezTo>
                <a:cubicBezTo>
                  <a:pt x="65983" y="474"/>
                  <a:pt x="62589" y="1705"/>
                  <a:pt x="59669" y="3600"/>
                </a:cubicBezTo>
                <a:cubicBezTo>
                  <a:pt x="55044" y="6599"/>
                  <a:pt x="51587" y="11256"/>
                  <a:pt x="50119" y="16733"/>
                </a:cubicBezTo>
                <a:cubicBezTo>
                  <a:pt x="49787" y="17948"/>
                  <a:pt x="48730" y="18817"/>
                  <a:pt x="47467" y="18817"/>
                </a:cubicBezTo>
                <a:lnTo>
                  <a:pt x="47419" y="18817"/>
                </a:lnTo>
                <a:cubicBezTo>
                  <a:pt x="45920" y="18817"/>
                  <a:pt x="44641" y="17806"/>
                  <a:pt x="44231" y="16370"/>
                </a:cubicBezTo>
                <a:cubicBezTo>
                  <a:pt x="42747" y="11145"/>
                  <a:pt x="39432" y="6678"/>
                  <a:pt x="35012" y="3742"/>
                </a:cubicBezTo>
                <a:cubicBezTo>
                  <a:pt x="32155" y="1847"/>
                  <a:pt x="28840" y="585"/>
                  <a:pt x="25257" y="143"/>
                </a:cubicBezTo>
                <a:cubicBezTo>
                  <a:pt x="24373" y="48"/>
                  <a:pt x="23473" y="1"/>
                  <a:pt x="22558" y="1"/>
                </a:cubicBezTo>
                <a:close/>
              </a:path>
            </a:pathLst>
          </a:custGeom>
          <a:solidFill>
            <a:srgbClr val="ED3247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3"/>
          <p:cNvSpPr/>
          <p:nvPr/>
        </p:nvSpPr>
        <p:spPr>
          <a:xfrm>
            <a:off x="696889" y="4563918"/>
            <a:ext cx="1216200" cy="1216200"/>
          </a:xfrm>
          <a:prstGeom prst="ellipse">
            <a:avLst/>
          </a:prstGeom>
          <a:solidFill>
            <a:srgbClr val="B8E5FA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3"/>
          <p:cNvSpPr/>
          <p:nvPr/>
        </p:nvSpPr>
        <p:spPr>
          <a:xfrm>
            <a:off x="2007613" y="4563843"/>
            <a:ext cx="1216200" cy="1216200"/>
          </a:xfrm>
          <a:prstGeom prst="ellipse">
            <a:avLst/>
          </a:prstGeom>
          <a:solidFill>
            <a:srgbClr val="B8E5FA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3"/>
          <p:cNvSpPr/>
          <p:nvPr/>
        </p:nvSpPr>
        <p:spPr>
          <a:xfrm>
            <a:off x="1818325" y="3010700"/>
            <a:ext cx="307800" cy="307800"/>
          </a:xfrm>
          <a:prstGeom prst="ellipse">
            <a:avLst/>
          </a:prstGeom>
          <a:solidFill>
            <a:srgbClr val="B8E5FA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375" y="1179075"/>
            <a:ext cx="7450700" cy="34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4"/>
          <p:cNvSpPr txBox="1"/>
          <p:nvPr>
            <p:ph idx="1" type="body"/>
          </p:nvPr>
        </p:nvSpPr>
        <p:spPr>
          <a:xfrm>
            <a:off x="996375" y="1656325"/>
            <a:ext cx="67968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this research work we investigated the use of deep learning, and  more specifically Convolutional Neural Networks, for the  automated classification of colorectal histology samples into  eight main classes of interest: Tumor, Stroma, Complex,  Lympho, Debris, Mucosa, Adipose, and Empty.</a:t>
            </a:r>
            <a:endParaRPr sz="16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compared  the ability of the five most commonly-used deep learning  network models to accurately distinguish colorectal cancer  tissues. InceptionV3 achieved 89.8% accuracy. 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527" name="Google Shape;527;p54"/>
          <p:cNvSpPr txBox="1"/>
          <p:nvPr>
            <p:ph type="title"/>
          </p:nvPr>
        </p:nvSpPr>
        <p:spPr>
          <a:xfrm>
            <a:off x="996375" y="1027282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4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529" name="Google Shape;529;p54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"/>
          <p:cNvSpPr txBox="1"/>
          <p:nvPr>
            <p:ph idx="1" type="body"/>
          </p:nvPr>
        </p:nvSpPr>
        <p:spPr>
          <a:xfrm>
            <a:off x="996375" y="1656325"/>
            <a:ext cx="72405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Jakob Nikolas Kather, Cleo-AronWeis, Francesco Bianconi, Susanne M. Melchers\, Lothar R. Schad, TimoGaiser, Alexander Marx &amp; FrankGerritZöllneR., </a:t>
            </a:r>
            <a:r>
              <a:rPr b="1" lang="en" sz="1600"/>
              <a:t>"Multi-class texture analysis in colorectal cancer histology,"</a:t>
            </a:r>
            <a:r>
              <a:rPr lang="en" sz="1600"/>
              <a:t> 2016 Scientific Reports | 6:27988 | DOI: 10.1038/srep27988.</a:t>
            </a:r>
            <a:endParaRPr sz="1600"/>
          </a:p>
          <a:p>
            <a:pPr indent="-330200" lvl="2" marL="1371600" rtl="0" algn="just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Min-Jen Tsai  and Yu-Han Tao,</a:t>
            </a:r>
            <a:r>
              <a:rPr b="1" lang="en" sz="1600"/>
              <a:t>"Deep Learning Techniques for the Classification of Colorectal Cancer Tissue"</a:t>
            </a:r>
            <a:r>
              <a:rPr lang="en" sz="1600"/>
              <a:t> in Electronics 2021, 10, 1662.</a:t>
            </a:r>
            <a:endParaRPr sz="1600"/>
          </a:p>
          <a:p>
            <a:pPr indent="-330200" lvl="2" marL="1371600" rtl="0" algn="just">
              <a:spcBef>
                <a:spcPts val="0"/>
              </a:spcBef>
              <a:spcAft>
                <a:spcPts val="0"/>
              </a:spcAft>
              <a:buSzPts val="1600"/>
              <a:buAutoNum type="romanLcPeriod"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Junaid Malik, Serkan Kiranyaz, Suchitra Kunhoth, Turker Ince, Somaya Al-Maadeed, Ridha Hamila, Moncef Gabbouj, </a:t>
            </a:r>
            <a:r>
              <a:rPr b="1" lang="en" sz="1600"/>
              <a:t>"Colorectal cancer diagnosis from histology images: A comparative study"</a:t>
            </a:r>
            <a:r>
              <a:rPr lang="en" sz="1600"/>
              <a:t> in Turker Ince (turker.ince@ieu.edu.tr) is with Izmir University of Economics.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t/>
            </a:r>
            <a:endParaRPr sz="1600"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t/>
            </a:r>
            <a:endParaRPr b="1" sz="1900"/>
          </a:p>
        </p:txBody>
      </p:sp>
      <p:sp>
        <p:nvSpPr>
          <p:cNvPr id="535" name="Google Shape;535;p55"/>
          <p:cNvSpPr txBox="1"/>
          <p:nvPr>
            <p:ph type="title"/>
          </p:nvPr>
        </p:nvSpPr>
        <p:spPr>
          <a:xfrm>
            <a:off x="996375" y="1027282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5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537" name="Google Shape;537;p55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6"/>
          <p:cNvSpPr txBox="1"/>
          <p:nvPr>
            <p:ph idx="1" type="body"/>
          </p:nvPr>
        </p:nvSpPr>
        <p:spPr>
          <a:xfrm>
            <a:off x="996375" y="1656325"/>
            <a:ext cx="65388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Francesco Ponzio, Enrico Macii, Elisa Ficarra and Santa Di Cataldo </a:t>
            </a:r>
            <a:r>
              <a:rPr b="1" lang="en" sz="1600">
                <a:latin typeface="Josefin Sans"/>
                <a:ea typeface="Josefin Sans"/>
                <a:cs typeface="Josefin Sans"/>
                <a:sym typeface="Josefin Sans"/>
              </a:rPr>
              <a:t>“Colorectal Cancer Classification using Deep Convolutional Networks"</a:t>
            </a: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 Department of Control and Computer Engineering, Politecnico di Torino, Corso Duca degli Abruzzi 24, 10129 Torino, Italy.</a:t>
            </a:r>
            <a:endParaRPr b="1" sz="19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3" name="Google Shape;543;p56"/>
          <p:cNvSpPr txBox="1"/>
          <p:nvPr>
            <p:ph type="title"/>
          </p:nvPr>
        </p:nvSpPr>
        <p:spPr>
          <a:xfrm>
            <a:off x="996375" y="1027282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4" name="Google Shape;544;p56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545" name="Google Shape;545;p56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sp>
        <p:nvSpPr>
          <p:cNvPr id="546" name="Google Shape;546;p56"/>
          <p:cNvSpPr txBox="1"/>
          <p:nvPr/>
        </p:nvSpPr>
        <p:spPr>
          <a:xfrm>
            <a:off x="1111800" y="1656325"/>
            <a:ext cx="4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4.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7"/>
          <p:cNvSpPr txBox="1"/>
          <p:nvPr>
            <p:ph type="title"/>
          </p:nvPr>
        </p:nvSpPr>
        <p:spPr>
          <a:xfrm>
            <a:off x="1200238" y="882550"/>
            <a:ext cx="2895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52" name="Google Shape;552;p57"/>
          <p:cNvSpPr txBox="1"/>
          <p:nvPr/>
        </p:nvSpPr>
        <p:spPr>
          <a:xfrm>
            <a:off x="4864675" y="3914650"/>
            <a:ext cx="35661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/>
          <p:nvPr>
            <p:ph idx="1" type="body"/>
          </p:nvPr>
        </p:nvSpPr>
        <p:spPr>
          <a:xfrm>
            <a:off x="988650" y="1578425"/>
            <a:ext cx="58137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Manual examination of tissue samples has two major drawbacks-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Char char="●"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First, it is time-consuming, especially for large image datasets.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Char char="●"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Second, it is highly subjective and affected by variability, both inter and intra-observer.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9" name="Google Shape;339;p36"/>
          <p:cNvSpPr txBox="1"/>
          <p:nvPr>
            <p:ph type="title"/>
          </p:nvPr>
        </p:nvSpPr>
        <p:spPr>
          <a:xfrm>
            <a:off x="1092300" y="933657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Challenges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341" name="Google Shape;341;p36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pic>
        <p:nvPicPr>
          <p:cNvPr id="342" name="Google Shape;3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320975" y="2088313"/>
            <a:ext cx="33147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 txBox="1"/>
          <p:nvPr/>
        </p:nvSpPr>
        <p:spPr>
          <a:xfrm>
            <a:off x="6802338" y="4345650"/>
            <a:ext cx="235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Fig 1 Colorectal Cancer Representation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>
            <p:ph idx="1" type="body"/>
          </p:nvPr>
        </p:nvSpPr>
        <p:spPr>
          <a:xfrm>
            <a:off x="996375" y="1656325"/>
            <a:ext cx="56883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As a result, there are increasing efforts to create computer-aided diagnostic tools in two main directions: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Char char="●"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Automated segmentation- dividing diverse colorectal samples into homogeneous (i.e., comprising only one type of tissue) regions of interest.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Char char="●"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Automatic classification- quantitative information taken from the image to classify homogeneous tissue sections into one of many classifications, either normal or malignant.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.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49" name="Google Shape;349;p37"/>
          <p:cNvSpPr txBox="1"/>
          <p:nvPr>
            <p:ph type="title"/>
          </p:nvPr>
        </p:nvSpPr>
        <p:spPr>
          <a:xfrm>
            <a:off x="1200200" y="933657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50" name="Google Shape;350;p37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351" name="Google Shape;351;p37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pic>
        <p:nvPicPr>
          <p:cNvPr id="352" name="Google Shape;3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4675" y="2422012"/>
            <a:ext cx="2342400" cy="132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/>
        </p:nvSpPr>
        <p:spPr>
          <a:xfrm>
            <a:off x="6679725" y="3808275"/>
            <a:ext cx="23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Times New Roman"/>
                <a:ea typeface="Times New Roman"/>
                <a:cs typeface="Times New Roman"/>
                <a:sym typeface="Times New Roman"/>
              </a:rPr>
              <a:t>Segmentation</a:t>
            </a:r>
            <a:endParaRPr i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type="title"/>
          </p:nvPr>
        </p:nvSpPr>
        <p:spPr>
          <a:xfrm>
            <a:off x="873450" y="416950"/>
            <a:ext cx="73971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Tissues</a:t>
            </a:r>
            <a:endParaRPr/>
          </a:p>
        </p:txBody>
      </p:sp>
      <p:sp>
        <p:nvSpPr>
          <p:cNvPr id="359" name="Google Shape;359;p38"/>
          <p:cNvSpPr txBox="1"/>
          <p:nvPr>
            <p:ph idx="1" type="subTitle"/>
          </p:nvPr>
        </p:nvSpPr>
        <p:spPr>
          <a:xfrm>
            <a:off x="533140" y="1702804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Tumor</a:t>
            </a:r>
            <a:endParaRPr/>
          </a:p>
        </p:txBody>
      </p:sp>
      <p:sp>
        <p:nvSpPr>
          <p:cNvPr id="360" name="Google Shape;360;p38"/>
          <p:cNvSpPr txBox="1"/>
          <p:nvPr>
            <p:ph idx="2" type="body"/>
          </p:nvPr>
        </p:nvSpPr>
        <p:spPr>
          <a:xfrm>
            <a:off x="481190" y="2045094"/>
            <a:ext cx="24513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Tumour epithelium</a:t>
            </a:r>
            <a:endParaRPr/>
          </a:p>
        </p:txBody>
      </p:sp>
      <p:sp>
        <p:nvSpPr>
          <p:cNvPr id="361" name="Google Shape;361;p38"/>
          <p:cNvSpPr txBox="1"/>
          <p:nvPr>
            <p:ph idx="3" type="subTitle"/>
          </p:nvPr>
        </p:nvSpPr>
        <p:spPr>
          <a:xfrm>
            <a:off x="3310638" y="1742304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Stroma</a:t>
            </a:r>
            <a:endParaRPr/>
          </a:p>
        </p:txBody>
      </p:sp>
      <p:sp>
        <p:nvSpPr>
          <p:cNvPr id="362" name="Google Shape;362;p38"/>
          <p:cNvSpPr txBox="1"/>
          <p:nvPr>
            <p:ph idx="4" type="body"/>
          </p:nvPr>
        </p:nvSpPr>
        <p:spPr>
          <a:xfrm>
            <a:off x="2824100" y="2125550"/>
            <a:ext cx="32787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Simple stroma </a:t>
            </a:r>
            <a:r>
              <a:rPr lang="en"/>
              <a:t>(homogeneous composition, includes tumour stroma, extra-tumoural stroma and smooth muscle)</a:t>
            </a:r>
            <a:endParaRPr/>
          </a:p>
        </p:txBody>
      </p:sp>
      <p:sp>
        <p:nvSpPr>
          <p:cNvPr id="363" name="Google Shape;363;p38"/>
          <p:cNvSpPr txBox="1"/>
          <p:nvPr>
            <p:ph idx="5" type="subTitle"/>
          </p:nvPr>
        </p:nvSpPr>
        <p:spPr>
          <a:xfrm>
            <a:off x="6141691" y="1606229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Complex</a:t>
            </a:r>
            <a:endParaRPr/>
          </a:p>
        </p:txBody>
      </p:sp>
      <p:sp>
        <p:nvSpPr>
          <p:cNvPr id="364" name="Google Shape;364;p38"/>
          <p:cNvSpPr txBox="1"/>
          <p:nvPr>
            <p:ph idx="6" type="body"/>
          </p:nvPr>
        </p:nvSpPr>
        <p:spPr>
          <a:xfrm>
            <a:off x="5979401" y="2009025"/>
            <a:ext cx="27759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Complex stroma </a:t>
            </a:r>
            <a:r>
              <a:rPr lang="en"/>
              <a:t>(containing single tumour cells and/or few immune cells)</a:t>
            </a:r>
            <a:endParaRPr/>
          </a:p>
        </p:txBody>
      </p:sp>
      <p:sp>
        <p:nvSpPr>
          <p:cNvPr id="365" name="Google Shape;365;p38"/>
          <p:cNvSpPr txBox="1"/>
          <p:nvPr>
            <p:ph idx="7" type="subTitle"/>
          </p:nvPr>
        </p:nvSpPr>
        <p:spPr>
          <a:xfrm>
            <a:off x="320215" y="3371316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Lympho</a:t>
            </a:r>
            <a:endParaRPr/>
          </a:p>
        </p:txBody>
      </p:sp>
      <p:sp>
        <p:nvSpPr>
          <p:cNvPr id="366" name="Google Shape;366;p38"/>
          <p:cNvSpPr txBox="1"/>
          <p:nvPr>
            <p:ph idx="8" type="body"/>
          </p:nvPr>
        </p:nvSpPr>
        <p:spPr>
          <a:xfrm>
            <a:off x="238300" y="3771053"/>
            <a:ext cx="2451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Immune cells</a:t>
            </a:r>
            <a:r>
              <a:rPr lang="en"/>
              <a:t> (including immune-cell conglomerates and sub-mucosal lymphoid follicles)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8"/>
          <p:cNvSpPr txBox="1"/>
          <p:nvPr>
            <p:ph idx="9" type="subTitle"/>
          </p:nvPr>
        </p:nvSpPr>
        <p:spPr>
          <a:xfrm>
            <a:off x="2512838" y="3638904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Debri</a:t>
            </a:r>
            <a:endParaRPr/>
          </a:p>
        </p:txBody>
      </p:sp>
      <p:sp>
        <p:nvSpPr>
          <p:cNvPr id="368" name="Google Shape;368;p38"/>
          <p:cNvSpPr txBox="1"/>
          <p:nvPr>
            <p:ph idx="13" type="body"/>
          </p:nvPr>
        </p:nvSpPr>
        <p:spPr>
          <a:xfrm>
            <a:off x="2512848" y="4049403"/>
            <a:ext cx="2451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Debris</a:t>
            </a:r>
            <a:r>
              <a:rPr lang="en"/>
              <a:t> (including necrosis, hemorrhage, and mucus)</a:t>
            </a:r>
            <a:endParaRPr/>
          </a:p>
        </p:txBody>
      </p:sp>
      <p:sp>
        <p:nvSpPr>
          <p:cNvPr id="369" name="Google Shape;369;p38"/>
          <p:cNvSpPr txBox="1"/>
          <p:nvPr>
            <p:ph idx="14" type="subTitle"/>
          </p:nvPr>
        </p:nvSpPr>
        <p:spPr>
          <a:xfrm>
            <a:off x="4548516" y="3638904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Mucosa</a:t>
            </a:r>
            <a:endParaRPr/>
          </a:p>
        </p:txBody>
      </p:sp>
      <p:sp>
        <p:nvSpPr>
          <p:cNvPr id="370" name="Google Shape;370;p38"/>
          <p:cNvSpPr txBox="1"/>
          <p:nvPr>
            <p:ph idx="15" type="body"/>
          </p:nvPr>
        </p:nvSpPr>
        <p:spPr>
          <a:xfrm>
            <a:off x="4401100" y="4049400"/>
            <a:ext cx="2166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mucosal glands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8"/>
          <p:cNvGrpSpPr/>
          <p:nvPr/>
        </p:nvGrpSpPr>
        <p:grpSpPr>
          <a:xfrm>
            <a:off x="4307659" y="1281750"/>
            <a:ext cx="457279" cy="457191"/>
            <a:chOff x="-22881800" y="1971800"/>
            <a:chExt cx="301675" cy="295400"/>
          </a:xfrm>
        </p:grpSpPr>
        <p:sp>
          <p:nvSpPr>
            <p:cNvPr id="372" name="Google Shape;372;p38"/>
            <p:cNvSpPr/>
            <p:nvPr/>
          </p:nvSpPr>
          <p:spPr>
            <a:xfrm>
              <a:off x="-22773100" y="20419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2737675" y="21450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2807775" y="211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22773100" y="2163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22669150" y="211042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-22881800" y="1971800"/>
              <a:ext cx="301675" cy="295400"/>
            </a:xfrm>
            <a:custGeom>
              <a:rect b="b" l="l" r="r" t="t"/>
              <a:pathLst>
                <a:path extrusionOk="0" h="11816" w="12067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8"/>
          <p:cNvSpPr/>
          <p:nvPr/>
        </p:nvSpPr>
        <p:spPr>
          <a:xfrm rot="-5400000">
            <a:off x="7571041" y="-1578630"/>
            <a:ext cx="2531755" cy="2538157"/>
          </a:xfrm>
          <a:custGeom>
            <a:rect b="b" l="l" r="r" t="t"/>
            <a:pathLst>
              <a:path extrusionOk="0" h="93971" w="93734">
                <a:moveTo>
                  <a:pt x="22037" y="0"/>
                </a:moveTo>
                <a:cubicBezTo>
                  <a:pt x="16417" y="142"/>
                  <a:pt x="11287" y="2352"/>
                  <a:pt x="7388" y="5888"/>
                </a:cubicBezTo>
                <a:cubicBezTo>
                  <a:pt x="7135" y="6125"/>
                  <a:pt x="6883" y="6362"/>
                  <a:pt x="6646" y="6583"/>
                </a:cubicBezTo>
                <a:cubicBezTo>
                  <a:pt x="6472" y="6772"/>
                  <a:pt x="6283" y="6946"/>
                  <a:pt x="6125" y="7120"/>
                </a:cubicBezTo>
                <a:cubicBezTo>
                  <a:pt x="2431" y="11050"/>
                  <a:pt x="158" y="16322"/>
                  <a:pt x="0" y="22100"/>
                </a:cubicBezTo>
                <a:lnTo>
                  <a:pt x="0" y="22700"/>
                </a:lnTo>
                <a:cubicBezTo>
                  <a:pt x="0" y="35217"/>
                  <a:pt x="10087" y="45383"/>
                  <a:pt x="22542" y="45383"/>
                </a:cubicBezTo>
                <a:lnTo>
                  <a:pt x="22779" y="45383"/>
                </a:lnTo>
                <a:cubicBezTo>
                  <a:pt x="23473" y="45383"/>
                  <a:pt x="24168" y="45352"/>
                  <a:pt x="24846" y="45257"/>
                </a:cubicBezTo>
                <a:cubicBezTo>
                  <a:pt x="25746" y="45162"/>
                  <a:pt x="26614" y="45036"/>
                  <a:pt x="27451" y="44831"/>
                </a:cubicBezTo>
                <a:cubicBezTo>
                  <a:pt x="28600" y="44578"/>
                  <a:pt x="29772" y="44433"/>
                  <a:pt x="30943" y="44433"/>
                </a:cubicBezTo>
                <a:cubicBezTo>
                  <a:pt x="31671" y="44433"/>
                  <a:pt x="32398" y="44489"/>
                  <a:pt x="33118" y="44610"/>
                </a:cubicBezTo>
                <a:cubicBezTo>
                  <a:pt x="35975" y="45099"/>
                  <a:pt x="38722" y="46393"/>
                  <a:pt x="41374" y="48382"/>
                </a:cubicBezTo>
                <a:cubicBezTo>
                  <a:pt x="47119" y="52723"/>
                  <a:pt x="49614" y="59890"/>
                  <a:pt x="48651" y="67088"/>
                </a:cubicBezTo>
                <a:cubicBezTo>
                  <a:pt x="48603" y="67341"/>
                  <a:pt x="48603" y="67625"/>
                  <a:pt x="48603" y="67877"/>
                </a:cubicBezTo>
                <a:cubicBezTo>
                  <a:pt x="48635" y="68051"/>
                  <a:pt x="48603" y="68256"/>
                  <a:pt x="48587" y="68430"/>
                </a:cubicBezTo>
                <a:cubicBezTo>
                  <a:pt x="48477" y="69377"/>
                  <a:pt x="48414" y="70340"/>
                  <a:pt x="48414" y="71318"/>
                </a:cubicBezTo>
                <a:cubicBezTo>
                  <a:pt x="48414" y="75438"/>
                  <a:pt x="49519" y="79306"/>
                  <a:pt x="51445" y="82636"/>
                </a:cubicBezTo>
                <a:cubicBezTo>
                  <a:pt x="54712" y="88303"/>
                  <a:pt x="60332" y="92408"/>
                  <a:pt x="67040" y="93607"/>
                </a:cubicBezTo>
                <a:lnTo>
                  <a:pt x="67072" y="93607"/>
                </a:lnTo>
                <a:cubicBezTo>
                  <a:pt x="67214" y="93623"/>
                  <a:pt x="67372" y="93670"/>
                  <a:pt x="67514" y="93686"/>
                </a:cubicBezTo>
                <a:cubicBezTo>
                  <a:pt x="67577" y="93686"/>
                  <a:pt x="67609" y="93702"/>
                  <a:pt x="67672" y="93702"/>
                </a:cubicBezTo>
                <a:cubicBezTo>
                  <a:pt x="67782" y="93734"/>
                  <a:pt x="67893" y="93749"/>
                  <a:pt x="68003" y="93749"/>
                </a:cubicBezTo>
                <a:cubicBezTo>
                  <a:pt x="68098" y="93765"/>
                  <a:pt x="68177" y="93765"/>
                  <a:pt x="68288" y="93781"/>
                </a:cubicBezTo>
                <a:cubicBezTo>
                  <a:pt x="68366" y="93812"/>
                  <a:pt x="68445" y="93812"/>
                  <a:pt x="68524" y="93812"/>
                </a:cubicBezTo>
                <a:cubicBezTo>
                  <a:pt x="68635" y="93828"/>
                  <a:pt x="68761" y="93828"/>
                  <a:pt x="68872" y="93844"/>
                </a:cubicBezTo>
                <a:cubicBezTo>
                  <a:pt x="68935" y="93844"/>
                  <a:pt x="68998" y="93860"/>
                  <a:pt x="69077" y="93860"/>
                </a:cubicBezTo>
                <a:cubicBezTo>
                  <a:pt x="69203" y="93891"/>
                  <a:pt x="69329" y="93891"/>
                  <a:pt x="69471" y="93907"/>
                </a:cubicBezTo>
                <a:cubicBezTo>
                  <a:pt x="69519" y="93907"/>
                  <a:pt x="69582" y="93907"/>
                  <a:pt x="69645" y="93923"/>
                </a:cubicBezTo>
                <a:cubicBezTo>
                  <a:pt x="69787" y="93923"/>
                  <a:pt x="69913" y="93939"/>
                  <a:pt x="70055" y="93939"/>
                </a:cubicBezTo>
                <a:lnTo>
                  <a:pt x="70229" y="93939"/>
                </a:lnTo>
                <a:cubicBezTo>
                  <a:pt x="70371" y="93939"/>
                  <a:pt x="70497" y="93939"/>
                  <a:pt x="70624" y="93970"/>
                </a:cubicBezTo>
                <a:lnTo>
                  <a:pt x="71729" y="93970"/>
                </a:lnTo>
                <a:cubicBezTo>
                  <a:pt x="71871" y="93970"/>
                  <a:pt x="72013" y="93970"/>
                  <a:pt x="72155" y="93939"/>
                </a:cubicBezTo>
                <a:lnTo>
                  <a:pt x="72281" y="93939"/>
                </a:lnTo>
                <a:cubicBezTo>
                  <a:pt x="72439" y="93939"/>
                  <a:pt x="72628" y="93923"/>
                  <a:pt x="72786" y="93907"/>
                </a:cubicBezTo>
                <a:lnTo>
                  <a:pt x="72834" y="93907"/>
                </a:lnTo>
                <a:cubicBezTo>
                  <a:pt x="84515" y="93023"/>
                  <a:pt x="93733" y="83252"/>
                  <a:pt x="93733" y="71334"/>
                </a:cubicBezTo>
                <a:lnTo>
                  <a:pt x="93733" y="71334"/>
                </a:lnTo>
                <a:cubicBezTo>
                  <a:pt x="93724" y="71353"/>
                  <a:pt x="93720" y="71360"/>
                  <a:pt x="93719" y="71360"/>
                </a:cubicBezTo>
                <a:cubicBezTo>
                  <a:pt x="93718" y="71360"/>
                  <a:pt x="93718" y="71357"/>
                  <a:pt x="93718" y="71350"/>
                </a:cubicBezTo>
                <a:cubicBezTo>
                  <a:pt x="93718" y="58848"/>
                  <a:pt x="83583" y="48698"/>
                  <a:pt x="71066" y="48698"/>
                </a:cubicBezTo>
                <a:cubicBezTo>
                  <a:pt x="69519" y="48698"/>
                  <a:pt x="68003" y="48856"/>
                  <a:pt x="66567" y="49156"/>
                </a:cubicBezTo>
                <a:cubicBezTo>
                  <a:pt x="65346" y="49398"/>
                  <a:pt x="64102" y="49540"/>
                  <a:pt x="62857" y="49540"/>
                </a:cubicBezTo>
                <a:cubicBezTo>
                  <a:pt x="62315" y="49540"/>
                  <a:pt x="61772" y="49513"/>
                  <a:pt x="61232" y="49456"/>
                </a:cubicBezTo>
                <a:cubicBezTo>
                  <a:pt x="57964" y="49093"/>
                  <a:pt x="54807" y="47909"/>
                  <a:pt x="52060" y="45841"/>
                </a:cubicBezTo>
                <a:cubicBezTo>
                  <a:pt x="46425" y="41579"/>
                  <a:pt x="43915" y="34586"/>
                  <a:pt x="44720" y="27483"/>
                </a:cubicBezTo>
                <a:cubicBezTo>
                  <a:pt x="44799" y="26741"/>
                  <a:pt x="44941" y="25983"/>
                  <a:pt x="45099" y="25225"/>
                </a:cubicBezTo>
                <a:cubicBezTo>
                  <a:pt x="45194" y="24373"/>
                  <a:pt x="45257" y="23489"/>
                  <a:pt x="45257" y="22621"/>
                </a:cubicBezTo>
                <a:cubicBezTo>
                  <a:pt x="45257" y="10119"/>
                  <a:pt x="35123" y="0"/>
                  <a:pt x="22621" y="0"/>
                </a:cubicBezTo>
                <a:close/>
              </a:path>
            </a:pathLst>
          </a:custGeom>
          <a:solidFill>
            <a:srgbClr val="ED3247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-502849" y="1169265"/>
            <a:ext cx="1216200" cy="1216200"/>
          </a:xfrm>
          <a:prstGeom prst="ellipse">
            <a:avLst/>
          </a:prstGeom>
          <a:solidFill>
            <a:srgbClr val="B8E5FA">
              <a:alpha val="7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8"/>
          <p:cNvSpPr txBox="1"/>
          <p:nvPr>
            <p:ph idx="14" type="subTitle"/>
          </p:nvPr>
        </p:nvSpPr>
        <p:spPr>
          <a:xfrm>
            <a:off x="6617441" y="3428754"/>
            <a:ext cx="24513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Adipose</a:t>
            </a:r>
            <a:endParaRPr/>
          </a:p>
        </p:txBody>
      </p:sp>
      <p:sp>
        <p:nvSpPr>
          <p:cNvPr id="381" name="Google Shape;381;p38"/>
          <p:cNvSpPr txBox="1"/>
          <p:nvPr>
            <p:ph idx="15" type="body"/>
          </p:nvPr>
        </p:nvSpPr>
        <p:spPr>
          <a:xfrm>
            <a:off x="6293200" y="3771050"/>
            <a:ext cx="2538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mucosal glands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1249592" y="2914153"/>
            <a:ext cx="457270" cy="457184"/>
          </a:xfrm>
          <a:custGeom>
            <a:rect b="b" l="l" r="r" t="t"/>
            <a:pathLst>
              <a:path extrusionOk="0" h="11878" w="11815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"/>
          <p:cNvSpPr/>
          <p:nvPr/>
        </p:nvSpPr>
        <p:spPr>
          <a:xfrm>
            <a:off x="7614467" y="2914153"/>
            <a:ext cx="457270" cy="457184"/>
          </a:xfrm>
          <a:custGeom>
            <a:rect b="b" l="l" r="r" t="t"/>
            <a:pathLst>
              <a:path extrusionOk="0" h="11878" w="11815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1478217" y="1294878"/>
            <a:ext cx="457270" cy="457184"/>
          </a:xfrm>
          <a:custGeom>
            <a:rect b="b" l="l" r="r" t="t"/>
            <a:pathLst>
              <a:path extrusionOk="0" h="11878" w="11815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/>
          <p:cNvSpPr/>
          <p:nvPr/>
        </p:nvSpPr>
        <p:spPr>
          <a:xfrm>
            <a:off x="7058953" y="1275844"/>
            <a:ext cx="372969" cy="352492"/>
          </a:xfrm>
          <a:custGeom>
            <a:rect b="b" l="l" r="r" t="t"/>
            <a:pathLst>
              <a:path extrusionOk="0" h="11792" w="12477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8"/>
          <p:cNvGrpSpPr/>
          <p:nvPr/>
        </p:nvGrpSpPr>
        <p:grpSpPr>
          <a:xfrm rot="5400000">
            <a:off x="3509834" y="3113500"/>
            <a:ext cx="457279" cy="457191"/>
            <a:chOff x="-22881800" y="1971800"/>
            <a:chExt cx="301675" cy="295400"/>
          </a:xfrm>
        </p:grpSpPr>
        <p:sp>
          <p:nvSpPr>
            <p:cNvPr id="387" name="Google Shape;387;p38"/>
            <p:cNvSpPr/>
            <p:nvPr/>
          </p:nvSpPr>
          <p:spPr>
            <a:xfrm>
              <a:off x="-22773100" y="2041900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-22737675" y="21450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-22807775" y="21104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-22773100" y="21632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-22669150" y="2110425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-22881800" y="1971800"/>
              <a:ext cx="301675" cy="295400"/>
            </a:xfrm>
            <a:custGeom>
              <a:rect b="b" l="l" r="r" t="t"/>
              <a:pathLst>
                <a:path extrusionOk="0" h="11816" w="12067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8"/>
          <p:cNvSpPr/>
          <p:nvPr/>
        </p:nvSpPr>
        <p:spPr>
          <a:xfrm>
            <a:off x="5604290" y="3286407"/>
            <a:ext cx="372969" cy="352492"/>
          </a:xfrm>
          <a:custGeom>
            <a:rect b="b" l="l" r="r" t="t"/>
            <a:pathLst>
              <a:path extrusionOk="0" h="11792" w="12477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/>
          <p:nvPr>
            <p:ph idx="1" type="body"/>
          </p:nvPr>
        </p:nvSpPr>
        <p:spPr>
          <a:xfrm>
            <a:off x="996375" y="1656325"/>
            <a:ext cx="64851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Only two categories of tissue (tumour and stroma) or 4 class classification, which makes these approaches unsuitable for more heterogeneous parts of the tumour.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 colorectal cancer, one of the most prevalent tumour types, there are in fact no published results on multiclass texture separation.</a:t>
            </a:r>
            <a:endParaRPr sz="16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Limited Data Set.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99" name="Google Shape;399;p39"/>
          <p:cNvSpPr txBox="1"/>
          <p:nvPr>
            <p:ph type="title"/>
          </p:nvPr>
        </p:nvSpPr>
        <p:spPr>
          <a:xfrm>
            <a:off x="1092300" y="933657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Previous Studies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9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401" name="Google Shape;401;p39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/>
          <p:nvPr>
            <p:ph idx="1" type="body"/>
          </p:nvPr>
        </p:nvSpPr>
        <p:spPr>
          <a:xfrm>
            <a:off x="996375" y="1656325"/>
            <a:ext cx="76959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dataset contains 5000 images with 625 images for each class. All the images are 150x150px in RGB mode and divided into eight different tissue classes.</a:t>
            </a:r>
            <a:endParaRPr sz="1600"/>
          </a:p>
        </p:txBody>
      </p:sp>
      <p:sp>
        <p:nvSpPr>
          <p:cNvPr id="407" name="Google Shape;407;p40"/>
          <p:cNvSpPr txBox="1"/>
          <p:nvPr>
            <p:ph type="title"/>
          </p:nvPr>
        </p:nvSpPr>
        <p:spPr>
          <a:xfrm>
            <a:off x="1056325" y="1027282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408" name="Google Shape;408;p40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409" name="Google Shape;409;p40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  <p:pic>
        <p:nvPicPr>
          <p:cNvPr id="410" name="Google Shape;410;p40"/>
          <p:cNvPicPr preferRelativeResize="0"/>
          <p:nvPr/>
        </p:nvPicPr>
        <p:blipFill rotWithShape="1">
          <a:blip r:embed="rId3">
            <a:alphaModFix/>
          </a:blip>
          <a:srcRect b="2044" l="1854" r="3510" t="6689"/>
          <a:stretch/>
        </p:blipFill>
        <p:spPr>
          <a:xfrm>
            <a:off x="2110150" y="2332000"/>
            <a:ext cx="5127226" cy="242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/>
          <p:nvPr>
            <p:ph idx="1" type="body"/>
          </p:nvPr>
        </p:nvSpPr>
        <p:spPr>
          <a:xfrm>
            <a:off x="996375" y="1656325"/>
            <a:ext cx="64851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Font typeface="Josefin Sans"/>
              <a:buAutoNum type="alphaUcPeriod"/>
            </a:pPr>
            <a:r>
              <a:rPr b="1" lang="en" sz="1900">
                <a:latin typeface="Josefin Sans"/>
                <a:ea typeface="Josefin Sans"/>
                <a:cs typeface="Josefin Sans"/>
                <a:sym typeface="Josefin Sans"/>
              </a:rPr>
              <a:t>Model Training </a:t>
            </a:r>
            <a:endParaRPr b="1" sz="19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We will be first preprocessing the dataset. Data set was divided into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Char char="●"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Training Set : 0.7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Char char="●"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Validation set: 0.15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Char char="●"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Testing set :0.15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Used  5 different CNN models for training: VGG 16, VGG19, RESNET50, RESNET 152V2, and INCEPTION V3</a:t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b="1" sz="19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6" name="Google Shape;416;p41"/>
          <p:cNvSpPr txBox="1"/>
          <p:nvPr>
            <p:ph type="title"/>
          </p:nvPr>
        </p:nvSpPr>
        <p:spPr>
          <a:xfrm>
            <a:off x="996375" y="933657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417" name="Google Shape;417;p41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418" name="Google Shape;418;p41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/>
          <p:nvPr>
            <p:ph idx="1" type="body"/>
          </p:nvPr>
        </p:nvSpPr>
        <p:spPr>
          <a:xfrm>
            <a:off x="996375" y="1656325"/>
            <a:ext cx="6485100" cy="28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Image transformation</a:t>
            </a:r>
            <a:endParaRPr b="1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increase the performance of these pretrained models’ performance, image transformations  were applied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Resize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Augmentation 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Normalization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424" name="Google Shape;424;p42"/>
          <p:cNvSpPr txBox="1"/>
          <p:nvPr>
            <p:ph type="title"/>
          </p:nvPr>
        </p:nvSpPr>
        <p:spPr>
          <a:xfrm>
            <a:off x="996375" y="1027282"/>
            <a:ext cx="67437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-84150" y="0"/>
            <a:ext cx="9312300" cy="38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TENCON</a:t>
            </a:r>
            <a:r>
              <a:rPr b="1" i="0" lang="en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/>
          </a:p>
        </p:txBody>
      </p:sp>
      <p:sp>
        <p:nvSpPr>
          <p:cNvPr id="426" name="Google Shape;426;p42"/>
          <p:cNvSpPr txBox="1"/>
          <p:nvPr/>
        </p:nvSpPr>
        <p:spPr>
          <a:xfrm>
            <a:off x="-85050" y="4758600"/>
            <a:ext cx="9312300" cy="384900"/>
          </a:xfrm>
          <a:prstGeom prst="rect">
            <a:avLst/>
          </a:prstGeom>
          <a:solidFill>
            <a:srgbClr val="7994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Reg No. : T1187    Title : Multi-Class Classification of Colorectal Cancer Tissue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omedicine Research Center by Slidesgo">
  <a:themeElements>
    <a:clrScheme name="Simple Light">
      <a:dk1>
        <a:srgbClr val="212121"/>
      </a:dk1>
      <a:lt1>
        <a:srgbClr val="FFFFFF"/>
      </a:lt1>
      <a:dk2>
        <a:srgbClr val="BAC8C9"/>
      </a:dk2>
      <a:lt2>
        <a:srgbClr val="ED3247"/>
      </a:lt2>
      <a:accent1>
        <a:srgbClr val="FEFADD"/>
      </a:accent1>
      <a:accent2>
        <a:srgbClr val="BDE0D9"/>
      </a:accent2>
      <a:accent3>
        <a:srgbClr val="B8E5FA"/>
      </a:accent3>
      <a:accent4>
        <a:srgbClr val="FAE0CF"/>
      </a:accent4>
      <a:accent5>
        <a:srgbClr val="FAFAFA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